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0" r:id="rId2"/>
    <p:sldId id="297" r:id="rId3"/>
    <p:sldId id="283" r:id="rId4"/>
    <p:sldId id="286" r:id="rId5"/>
    <p:sldId id="272" r:id="rId6"/>
    <p:sldId id="295" r:id="rId7"/>
    <p:sldId id="298" r:id="rId8"/>
    <p:sldId id="296" r:id="rId9"/>
    <p:sldId id="281" r:id="rId10"/>
    <p:sldId id="299"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an Sunar" initials="SS" lastIdx="1" clrIdx="0">
    <p:extLst>
      <p:ext uri="{19B8F6BF-5375-455C-9EA6-DF929625EA0E}">
        <p15:presenceInfo xmlns="" xmlns:p15="http://schemas.microsoft.com/office/powerpoint/2012/main" userId="Suman Su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99CCFF"/>
    <a:srgbClr val="FFFFFF"/>
    <a:srgbClr val="BD3555"/>
    <a:srgbClr val="C03657"/>
    <a:srgbClr val="A42E4A"/>
    <a:srgbClr val="A32F3A"/>
    <a:srgbClr val="990033"/>
    <a:srgbClr val="00B0AC"/>
    <a:srgbClr val="32779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p:scale>
          <a:sx n="70" d="100"/>
          <a:sy n="70" d="100"/>
        </p:scale>
        <p:origin x="-250" y="-62"/>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9F961A05-2721-40C2-B8C2-7BCE475E6A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ABB2FB-6345-45FF-A90E-A01D6AFF79C4}" type="datetimeFigureOut">
              <a:rPr lang="en-US" smtClean="0"/>
              <a:pPr/>
              <a:t>11/25/2020</a:t>
            </a:fld>
            <a:endParaRPr lang="en-US"/>
          </a:p>
        </p:txBody>
      </p:sp>
      <p:sp>
        <p:nvSpPr>
          <p:cNvPr id="4" name="Footer Placeholder 3">
            <a:extLst>
              <a:ext uri="{FF2B5EF4-FFF2-40B4-BE49-F238E27FC236}">
                <a16:creationId xmlns="" xmlns:a16="http://schemas.microsoft.com/office/drawing/2014/main" id="{994F89ED-19FF-448D-9637-AB3A68F3EE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9C22E37-F0B4-44B7-8973-6E792D97C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D99FB7-5EAD-4BB8-B680-95975632F741}" type="slidenum">
              <a:rPr lang="en-US" smtClean="0"/>
              <a:pPr/>
              <a:t>‹#›</a:t>
            </a:fld>
            <a:endParaRPr lang="en-US"/>
          </a:p>
        </p:txBody>
      </p:sp>
    </p:spTree>
    <p:extLst>
      <p:ext uri="{BB962C8B-B14F-4D97-AF65-F5344CB8AC3E}">
        <p14:creationId xmlns="" xmlns:p14="http://schemas.microsoft.com/office/powerpoint/2010/main" val="4002772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6978D-169D-4110-A16B-2595AC07B6B0}" type="datetimeFigureOut">
              <a:rPr lang="en-US" smtClean="0"/>
              <a:pPr/>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850F2-B22E-4775-A903-A41CD4C74260}" type="slidenum">
              <a:rPr lang="en-US" smtClean="0"/>
              <a:pPr/>
              <a:t>‹#›</a:t>
            </a:fld>
            <a:endParaRPr lang="en-US"/>
          </a:p>
        </p:txBody>
      </p:sp>
    </p:spTree>
    <p:extLst>
      <p:ext uri="{BB962C8B-B14F-4D97-AF65-F5344CB8AC3E}">
        <p14:creationId xmlns="" xmlns:p14="http://schemas.microsoft.com/office/powerpoint/2010/main" val="189923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
        <p:nvSpPr>
          <p:cNvPr id="15" name="Picture Placeholder 14">
            <a:extLst>
              <a:ext uri="{FF2B5EF4-FFF2-40B4-BE49-F238E27FC236}">
                <a16:creationId xmlns="" xmlns:a16="http://schemas.microsoft.com/office/drawing/2014/main" id="{A396789E-7619-413C-A3C1-469E9E44E16D}"/>
              </a:ext>
            </a:extLst>
          </p:cNvPr>
          <p:cNvSpPr>
            <a:spLocks noGrp="1"/>
          </p:cNvSpPr>
          <p:nvPr>
            <p:ph type="pic" sz="quarter" idx="13" hasCustomPrompt="1"/>
          </p:nvPr>
        </p:nvSpPr>
        <p:spPr>
          <a:xfrm>
            <a:off x="7411357" y="2133263"/>
            <a:ext cx="4020458" cy="3265271"/>
          </a:xfrm>
          <a:custGeom>
            <a:avLst/>
            <a:gdLst>
              <a:gd name="connsiteX0" fmla="*/ 0 w 4020458"/>
              <a:gd name="connsiteY0" fmla="*/ 0 h 3265271"/>
              <a:gd name="connsiteX1" fmla="*/ 4020458 w 4020458"/>
              <a:gd name="connsiteY1" fmla="*/ 0 h 3265271"/>
              <a:gd name="connsiteX2" fmla="*/ 4020458 w 4020458"/>
              <a:gd name="connsiteY2" fmla="*/ 3265271 h 3265271"/>
              <a:gd name="connsiteX3" fmla="*/ 0 w 4020458"/>
              <a:gd name="connsiteY3" fmla="*/ 3265271 h 3265271"/>
            </a:gdLst>
            <a:ahLst/>
            <a:cxnLst>
              <a:cxn ang="0">
                <a:pos x="connsiteX0" y="connsiteY0"/>
              </a:cxn>
              <a:cxn ang="0">
                <a:pos x="connsiteX1" y="connsiteY1"/>
              </a:cxn>
              <a:cxn ang="0">
                <a:pos x="connsiteX2" y="connsiteY2"/>
              </a:cxn>
              <a:cxn ang="0">
                <a:pos x="connsiteX3" y="connsiteY3"/>
              </a:cxn>
            </a:cxnLst>
            <a:rect l="l" t="t" r="r" b="b"/>
            <a:pathLst>
              <a:path w="4020458" h="3265271">
                <a:moveTo>
                  <a:pt x="0" y="0"/>
                </a:moveTo>
                <a:lnTo>
                  <a:pt x="4020458" y="0"/>
                </a:lnTo>
                <a:lnTo>
                  <a:pt x="4020458" y="3265271"/>
                </a:lnTo>
                <a:lnTo>
                  <a:pt x="0" y="3265271"/>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9982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2A14C1D-EB61-4336-BBE3-20F78955BE63}"/>
              </a:ext>
            </a:extLst>
          </p:cNvPr>
          <p:cNvSpPr>
            <a:spLocks noGrp="1"/>
          </p:cNvSpPr>
          <p:nvPr>
            <p:ph type="pic" sz="quarter" idx="11" hasCustomPrompt="1"/>
          </p:nvPr>
        </p:nvSpPr>
        <p:spPr>
          <a:xfrm>
            <a:off x="5109025" y="845354"/>
            <a:ext cx="1973944" cy="1973944"/>
          </a:xfrm>
          <a:custGeom>
            <a:avLst/>
            <a:gdLst>
              <a:gd name="connsiteX0" fmla="*/ 986972 w 1973944"/>
              <a:gd name="connsiteY0" fmla="*/ 0 h 1973944"/>
              <a:gd name="connsiteX1" fmla="*/ 1973944 w 1973944"/>
              <a:gd name="connsiteY1" fmla="*/ 986972 h 1973944"/>
              <a:gd name="connsiteX2" fmla="*/ 986972 w 1973944"/>
              <a:gd name="connsiteY2" fmla="*/ 1973944 h 1973944"/>
              <a:gd name="connsiteX3" fmla="*/ 0 w 1973944"/>
              <a:gd name="connsiteY3" fmla="*/ 986972 h 1973944"/>
              <a:gd name="connsiteX4" fmla="*/ 986972 w 1973944"/>
              <a:gd name="connsiteY4" fmla="*/ 0 h 197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44" h="1973944">
                <a:moveTo>
                  <a:pt x="986972" y="0"/>
                </a:moveTo>
                <a:cubicBezTo>
                  <a:pt x="1532062" y="0"/>
                  <a:pt x="1973944" y="441882"/>
                  <a:pt x="1973944" y="986972"/>
                </a:cubicBezTo>
                <a:cubicBezTo>
                  <a:pt x="1973944" y="1532062"/>
                  <a:pt x="1532062" y="1973944"/>
                  <a:pt x="986972" y="1973944"/>
                </a:cubicBezTo>
                <a:cubicBezTo>
                  <a:pt x="441882" y="1973944"/>
                  <a:pt x="0" y="1532062"/>
                  <a:pt x="0" y="986972"/>
                </a:cubicBezTo>
                <a:cubicBezTo>
                  <a:pt x="0" y="441882"/>
                  <a:pt x="441882" y="0"/>
                  <a:pt x="986972"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1673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 xmlns:a16="http://schemas.microsoft.com/office/drawing/2014/main" id="{F97FB2B7-7E3D-4B18-85FE-7BAB53126D78}"/>
              </a:ext>
            </a:extLst>
          </p:cNvPr>
          <p:cNvSpPr>
            <a:spLocks noGrp="1"/>
          </p:cNvSpPr>
          <p:nvPr>
            <p:ph type="pic" sz="quarter" idx="11" hasCustomPrompt="1"/>
          </p:nvPr>
        </p:nvSpPr>
        <p:spPr>
          <a:xfrm>
            <a:off x="6267450" y="0"/>
            <a:ext cx="5924550" cy="6858000"/>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81380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794F7844-C0C2-492C-B219-983E93E302AA}"/>
              </a:ext>
            </a:extLst>
          </p:cNvPr>
          <p:cNvSpPr>
            <a:spLocks noGrp="1"/>
          </p:cNvSpPr>
          <p:nvPr>
            <p:ph type="pic" sz="quarter" idx="12" hasCustomPrompt="1"/>
          </p:nvPr>
        </p:nvSpPr>
        <p:spPr>
          <a:xfrm>
            <a:off x="1682412" y="2518943"/>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0" name="Picture Placeholder 19">
            <a:extLst>
              <a:ext uri="{FF2B5EF4-FFF2-40B4-BE49-F238E27FC236}">
                <a16:creationId xmlns="" xmlns:a16="http://schemas.microsoft.com/office/drawing/2014/main" id="{7D450350-0EB8-4493-A1B1-8BC46D98744B}"/>
              </a:ext>
            </a:extLst>
          </p:cNvPr>
          <p:cNvSpPr>
            <a:spLocks noGrp="1"/>
          </p:cNvSpPr>
          <p:nvPr>
            <p:ph type="pic" sz="quarter" idx="13" hasCustomPrompt="1"/>
          </p:nvPr>
        </p:nvSpPr>
        <p:spPr>
          <a:xfrm>
            <a:off x="8274388" y="2518943"/>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Picture Placeholder 18">
            <a:extLst>
              <a:ext uri="{FF2B5EF4-FFF2-40B4-BE49-F238E27FC236}">
                <a16:creationId xmlns="" xmlns:a16="http://schemas.microsoft.com/office/drawing/2014/main" id="{6578F1C4-D45B-44CE-A8FE-4F3154254E15}"/>
              </a:ext>
            </a:extLst>
          </p:cNvPr>
          <p:cNvSpPr>
            <a:spLocks noGrp="1"/>
          </p:cNvSpPr>
          <p:nvPr>
            <p:ph type="pic" sz="quarter" idx="14" hasCustomPrompt="1"/>
          </p:nvPr>
        </p:nvSpPr>
        <p:spPr>
          <a:xfrm>
            <a:off x="4978400" y="2518943"/>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44473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599E8465-C4BA-472B-BD83-4BBAB7F22DC6}"/>
              </a:ext>
            </a:extLst>
          </p:cNvPr>
          <p:cNvSpPr>
            <a:spLocks noGrp="1"/>
          </p:cNvSpPr>
          <p:nvPr>
            <p:ph type="pic" sz="quarter" idx="14" hasCustomPrompt="1"/>
          </p:nvPr>
        </p:nvSpPr>
        <p:spPr>
          <a:xfrm>
            <a:off x="6007100" y="4203411"/>
            <a:ext cx="2832100" cy="2654589"/>
          </a:xfrm>
          <a:custGeom>
            <a:avLst/>
            <a:gdLst>
              <a:gd name="connsiteX0" fmla="*/ 0 w 2832100"/>
              <a:gd name="connsiteY0" fmla="*/ 0 h 2654589"/>
              <a:gd name="connsiteX1" fmla="*/ 2832100 w 2832100"/>
              <a:gd name="connsiteY1" fmla="*/ 0 h 2654589"/>
              <a:gd name="connsiteX2" fmla="*/ 2832100 w 2832100"/>
              <a:gd name="connsiteY2" fmla="*/ 2654589 h 2654589"/>
              <a:gd name="connsiteX3" fmla="*/ 0 w 2832100"/>
              <a:gd name="connsiteY3" fmla="*/ 2654589 h 2654589"/>
            </a:gdLst>
            <a:ahLst/>
            <a:cxnLst>
              <a:cxn ang="0">
                <a:pos x="connsiteX0" y="connsiteY0"/>
              </a:cxn>
              <a:cxn ang="0">
                <a:pos x="connsiteX1" y="connsiteY1"/>
              </a:cxn>
              <a:cxn ang="0">
                <a:pos x="connsiteX2" y="connsiteY2"/>
              </a:cxn>
              <a:cxn ang="0">
                <a:pos x="connsiteX3" y="connsiteY3"/>
              </a:cxn>
            </a:cxnLst>
            <a:rect l="l" t="t" r="r" b="b"/>
            <a:pathLst>
              <a:path w="2832100" h="2654589">
                <a:moveTo>
                  <a:pt x="0" y="0"/>
                </a:moveTo>
                <a:lnTo>
                  <a:pt x="2832100" y="0"/>
                </a:lnTo>
                <a:lnTo>
                  <a:pt x="2832100" y="2654589"/>
                </a:lnTo>
                <a:lnTo>
                  <a:pt x="0" y="2654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5BEC313E-F262-4E44-84F7-76CC123BC9F2}"/>
              </a:ext>
            </a:extLst>
          </p:cNvPr>
          <p:cNvSpPr>
            <a:spLocks noGrp="1"/>
          </p:cNvSpPr>
          <p:nvPr>
            <p:ph type="pic" sz="quarter" idx="13" hasCustomPrompt="1"/>
          </p:nvPr>
        </p:nvSpPr>
        <p:spPr>
          <a:xfrm>
            <a:off x="6007102" y="1818710"/>
            <a:ext cx="6184899" cy="2274319"/>
          </a:xfrm>
          <a:custGeom>
            <a:avLst/>
            <a:gdLst>
              <a:gd name="connsiteX0" fmla="*/ 0 w 6184899"/>
              <a:gd name="connsiteY0" fmla="*/ 0 h 2274319"/>
              <a:gd name="connsiteX1" fmla="*/ 6184899 w 6184899"/>
              <a:gd name="connsiteY1" fmla="*/ 0 h 2274319"/>
              <a:gd name="connsiteX2" fmla="*/ 6184899 w 6184899"/>
              <a:gd name="connsiteY2" fmla="*/ 2274319 h 2274319"/>
              <a:gd name="connsiteX3" fmla="*/ 0 w 6184899"/>
              <a:gd name="connsiteY3" fmla="*/ 2274319 h 2274319"/>
            </a:gdLst>
            <a:ahLst/>
            <a:cxnLst>
              <a:cxn ang="0">
                <a:pos x="connsiteX0" y="connsiteY0"/>
              </a:cxn>
              <a:cxn ang="0">
                <a:pos x="connsiteX1" y="connsiteY1"/>
              </a:cxn>
              <a:cxn ang="0">
                <a:pos x="connsiteX2" y="connsiteY2"/>
              </a:cxn>
              <a:cxn ang="0">
                <a:pos x="connsiteX3" y="connsiteY3"/>
              </a:cxn>
            </a:cxnLst>
            <a:rect l="l" t="t" r="r" b="b"/>
            <a:pathLst>
              <a:path w="6184899" h="2274319">
                <a:moveTo>
                  <a:pt x="0" y="0"/>
                </a:moveTo>
                <a:lnTo>
                  <a:pt x="6184899" y="0"/>
                </a:lnTo>
                <a:lnTo>
                  <a:pt x="6184899" y="2274319"/>
                </a:lnTo>
                <a:lnTo>
                  <a:pt x="0" y="227431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
        <p:nvSpPr>
          <p:cNvPr id="18" name="Picture Placeholder 17">
            <a:extLst>
              <a:ext uri="{FF2B5EF4-FFF2-40B4-BE49-F238E27FC236}">
                <a16:creationId xmlns="" xmlns:a16="http://schemas.microsoft.com/office/drawing/2014/main" id="{4B81E74C-F22E-46B6-AA43-837C2F42C5F4}"/>
              </a:ext>
            </a:extLst>
          </p:cNvPr>
          <p:cNvSpPr>
            <a:spLocks noGrp="1"/>
          </p:cNvSpPr>
          <p:nvPr>
            <p:ph type="pic" sz="quarter" idx="15" hasCustomPrompt="1"/>
          </p:nvPr>
        </p:nvSpPr>
        <p:spPr>
          <a:xfrm>
            <a:off x="8938986" y="4203410"/>
            <a:ext cx="3253014" cy="2654589"/>
          </a:xfrm>
          <a:custGeom>
            <a:avLst/>
            <a:gdLst>
              <a:gd name="connsiteX0" fmla="*/ 0 w 3253014"/>
              <a:gd name="connsiteY0" fmla="*/ 0 h 2654589"/>
              <a:gd name="connsiteX1" fmla="*/ 3253014 w 3253014"/>
              <a:gd name="connsiteY1" fmla="*/ 0 h 2654589"/>
              <a:gd name="connsiteX2" fmla="*/ 3253014 w 3253014"/>
              <a:gd name="connsiteY2" fmla="*/ 2654589 h 2654589"/>
              <a:gd name="connsiteX3" fmla="*/ 0 w 3253014"/>
              <a:gd name="connsiteY3" fmla="*/ 2654589 h 2654589"/>
            </a:gdLst>
            <a:ahLst/>
            <a:cxnLst>
              <a:cxn ang="0">
                <a:pos x="connsiteX0" y="connsiteY0"/>
              </a:cxn>
              <a:cxn ang="0">
                <a:pos x="connsiteX1" y="connsiteY1"/>
              </a:cxn>
              <a:cxn ang="0">
                <a:pos x="connsiteX2" y="connsiteY2"/>
              </a:cxn>
              <a:cxn ang="0">
                <a:pos x="connsiteX3" y="connsiteY3"/>
              </a:cxn>
            </a:cxnLst>
            <a:rect l="l" t="t" r="r" b="b"/>
            <a:pathLst>
              <a:path w="3253014" h="2654589">
                <a:moveTo>
                  <a:pt x="0" y="0"/>
                </a:moveTo>
                <a:lnTo>
                  <a:pt x="3253014" y="0"/>
                </a:lnTo>
                <a:lnTo>
                  <a:pt x="3253014" y="2654589"/>
                </a:lnTo>
                <a:lnTo>
                  <a:pt x="0" y="2654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798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FF093011-44AB-4759-A1C9-3808408D9D58}"/>
              </a:ext>
            </a:extLst>
          </p:cNvPr>
          <p:cNvSpPr>
            <a:spLocks noGrp="1"/>
          </p:cNvSpPr>
          <p:nvPr>
            <p:ph type="pic" sz="quarter" idx="13" hasCustomPrompt="1"/>
          </p:nvPr>
        </p:nvSpPr>
        <p:spPr>
          <a:xfrm>
            <a:off x="1" y="1818708"/>
            <a:ext cx="3047999" cy="2375919"/>
          </a:xfrm>
          <a:custGeom>
            <a:avLst/>
            <a:gdLst>
              <a:gd name="connsiteX0" fmla="*/ 0 w 3047999"/>
              <a:gd name="connsiteY0" fmla="*/ 0 h 2375919"/>
              <a:gd name="connsiteX1" fmla="*/ 3047999 w 3047999"/>
              <a:gd name="connsiteY1" fmla="*/ 0 h 2375919"/>
              <a:gd name="connsiteX2" fmla="*/ 3047999 w 3047999"/>
              <a:gd name="connsiteY2" fmla="*/ 2375919 h 2375919"/>
              <a:gd name="connsiteX3" fmla="*/ 0 w 3047999"/>
              <a:gd name="connsiteY3" fmla="*/ 2375919 h 2375919"/>
            </a:gdLst>
            <a:ahLst/>
            <a:cxnLst>
              <a:cxn ang="0">
                <a:pos x="connsiteX0" y="connsiteY0"/>
              </a:cxn>
              <a:cxn ang="0">
                <a:pos x="connsiteX1" y="connsiteY1"/>
              </a:cxn>
              <a:cxn ang="0">
                <a:pos x="connsiteX2" y="connsiteY2"/>
              </a:cxn>
              <a:cxn ang="0">
                <a:pos x="connsiteX3" y="connsiteY3"/>
              </a:cxn>
            </a:cxnLst>
            <a:rect l="l" t="t" r="r" b="b"/>
            <a:pathLst>
              <a:path w="3047999" h="2375919">
                <a:moveTo>
                  <a:pt x="0" y="0"/>
                </a:moveTo>
                <a:lnTo>
                  <a:pt x="3047999" y="0"/>
                </a:lnTo>
                <a:lnTo>
                  <a:pt x="3047999" y="2375919"/>
                </a:lnTo>
                <a:lnTo>
                  <a:pt x="0" y="237591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CF686327-6691-4940-B3B3-FE8CB80FBE6C}"/>
              </a:ext>
            </a:extLst>
          </p:cNvPr>
          <p:cNvSpPr>
            <a:spLocks noGrp="1"/>
          </p:cNvSpPr>
          <p:nvPr>
            <p:ph type="pic" sz="quarter" idx="15" hasCustomPrompt="1"/>
          </p:nvPr>
        </p:nvSpPr>
        <p:spPr>
          <a:xfrm>
            <a:off x="6096001" y="1818709"/>
            <a:ext cx="3047999" cy="2375919"/>
          </a:xfrm>
          <a:custGeom>
            <a:avLst/>
            <a:gdLst>
              <a:gd name="connsiteX0" fmla="*/ 0 w 3047999"/>
              <a:gd name="connsiteY0" fmla="*/ 0 h 2375919"/>
              <a:gd name="connsiteX1" fmla="*/ 3047999 w 3047999"/>
              <a:gd name="connsiteY1" fmla="*/ 0 h 2375919"/>
              <a:gd name="connsiteX2" fmla="*/ 3047999 w 3047999"/>
              <a:gd name="connsiteY2" fmla="*/ 2375919 h 2375919"/>
              <a:gd name="connsiteX3" fmla="*/ 0 w 3047999"/>
              <a:gd name="connsiteY3" fmla="*/ 2375919 h 2375919"/>
            </a:gdLst>
            <a:ahLst/>
            <a:cxnLst>
              <a:cxn ang="0">
                <a:pos x="connsiteX0" y="connsiteY0"/>
              </a:cxn>
              <a:cxn ang="0">
                <a:pos x="connsiteX1" y="connsiteY1"/>
              </a:cxn>
              <a:cxn ang="0">
                <a:pos x="connsiteX2" y="connsiteY2"/>
              </a:cxn>
              <a:cxn ang="0">
                <a:pos x="connsiteX3" y="connsiteY3"/>
              </a:cxn>
            </a:cxnLst>
            <a:rect l="l" t="t" r="r" b="b"/>
            <a:pathLst>
              <a:path w="3047999" h="2375919">
                <a:moveTo>
                  <a:pt x="0" y="0"/>
                </a:moveTo>
                <a:lnTo>
                  <a:pt x="3047999" y="0"/>
                </a:lnTo>
                <a:lnTo>
                  <a:pt x="3047999" y="2375919"/>
                </a:lnTo>
                <a:lnTo>
                  <a:pt x="0" y="237591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208463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37D2128-FCFD-41E5-8F70-2DE72355EC75}"/>
              </a:ext>
            </a:extLst>
          </p:cNvPr>
          <p:cNvSpPr>
            <a:spLocks noGrp="1"/>
          </p:cNvSpPr>
          <p:nvPr>
            <p:ph type="pic" sz="quarter" idx="19" hasCustomPrompt="1"/>
          </p:nvPr>
        </p:nvSpPr>
        <p:spPr>
          <a:xfrm>
            <a:off x="1438372" y="1417983"/>
            <a:ext cx="4019550" cy="4022034"/>
          </a:xfrm>
          <a:custGeom>
            <a:avLst/>
            <a:gdLst>
              <a:gd name="connsiteX0" fmla="*/ 0 w 4019550"/>
              <a:gd name="connsiteY0" fmla="*/ 0 h 4022034"/>
              <a:gd name="connsiteX1" fmla="*/ 4019550 w 4019550"/>
              <a:gd name="connsiteY1" fmla="*/ 0 h 4022034"/>
              <a:gd name="connsiteX2" fmla="*/ 4019550 w 4019550"/>
              <a:gd name="connsiteY2" fmla="*/ 4022034 h 4022034"/>
              <a:gd name="connsiteX3" fmla="*/ 0 w 4019550"/>
              <a:gd name="connsiteY3" fmla="*/ 4022034 h 4022034"/>
            </a:gdLst>
            <a:ahLst/>
            <a:cxnLst>
              <a:cxn ang="0">
                <a:pos x="connsiteX0" y="connsiteY0"/>
              </a:cxn>
              <a:cxn ang="0">
                <a:pos x="connsiteX1" y="connsiteY1"/>
              </a:cxn>
              <a:cxn ang="0">
                <a:pos x="connsiteX2" y="connsiteY2"/>
              </a:cxn>
              <a:cxn ang="0">
                <a:pos x="connsiteX3" y="connsiteY3"/>
              </a:cxn>
            </a:cxnLst>
            <a:rect l="l" t="t" r="r" b="b"/>
            <a:pathLst>
              <a:path w="4019550" h="4022034">
                <a:moveTo>
                  <a:pt x="0" y="0"/>
                </a:moveTo>
                <a:lnTo>
                  <a:pt x="4019550" y="0"/>
                </a:lnTo>
                <a:lnTo>
                  <a:pt x="4019550" y="4022034"/>
                </a:lnTo>
                <a:lnTo>
                  <a:pt x="0" y="402203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98759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BBE5DAF5-EC9D-4AD0-89FA-5C86E17CE81E}"/>
              </a:ext>
            </a:extLst>
          </p:cNvPr>
          <p:cNvSpPr>
            <a:spLocks noGrp="1"/>
          </p:cNvSpPr>
          <p:nvPr>
            <p:ph type="pic" sz="quarter" idx="19" hasCustomPrompt="1"/>
          </p:nvPr>
        </p:nvSpPr>
        <p:spPr>
          <a:xfrm>
            <a:off x="5279306" y="1998485"/>
            <a:ext cx="2281236" cy="3033589"/>
          </a:xfrm>
          <a:custGeom>
            <a:avLst/>
            <a:gdLst>
              <a:gd name="connsiteX0" fmla="*/ 0 w 2281236"/>
              <a:gd name="connsiteY0" fmla="*/ 0 h 3033589"/>
              <a:gd name="connsiteX1" fmla="*/ 2281236 w 2281236"/>
              <a:gd name="connsiteY1" fmla="*/ 0 h 3033589"/>
              <a:gd name="connsiteX2" fmla="*/ 2281236 w 2281236"/>
              <a:gd name="connsiteY2" fmla="*/ 3033589 h 3033589"/>
              <a:gd name="connsiteX3" fmla="*/ 0 w 2281236"/>
              <a:gd name="connsiteY3" fmla="*/ 3033589 h 3033589"/>
            </a:gdLst>
            <a:ahLst/>
            <a:cxnLst>
              <a:cxn ang="0">
                <a:pos x="connsiteX0" y="connsiteY0"/>
              </a:cxn>
              <a:cxn ang="0">
                <a:pos x="connsiteX1" y="connsiteY1"/>
              </a:cxn>
              <a:cxn ang="0">
                <a:pos x="connsiteX2" y="connsiteY2"/>
              </a:cxn>
              <a:cxn ang="0">
                <a:pos x="connsiteX3" y="connsiteY3"/>
              </a:cxn>
            </a:cxnLst>
            <a:rect l="l" t="t" r="r" b="b"/>
            <a:pathLst>
              <a:path w="2281236" h="3033589">
                <a:moveTo>
                  <a:pt x="0" y="0"/>
                </a:moveTo>
                <a:lnTo>
                  <a:pt x="2281236" y="0"/>
                </a:lnTo>
                <a:lnTo>
                  <a:pt x="2281236" y="3033589"/>
                </a:lnTo>
                <a:lnTo>
                  <a:pt x="0" y="3033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7" name="Picture Placeholder 6">
            <a:extLst>
              <a:ext uri="{FF2B5EF4-FFF2-40B4-BE49-F238E27FC236}">
                <a16:creationId xmlns="" xmlns:a16="http://schemas.microsoft.com/office/drawing/2014/main" id="{41B312D8-7D44-404F-8A02-F5FDCC1CA01D}"/>
              </a:ext>
            </a:extLst>
          </p:cNvPr>
          <p:cNvSpPr>
            <a:spLocks noGrp="1"/>
          </p:cNvSpPr>
          <p:nvPr>
            <p:ph type="pic" sz="quarter" idx="20" hasCustomPrompt="1"/>
          </p:nvPr>
        </p:nvSpPr>
        <p:spPr>
          <a:xfrm>
            <a:off x="8581583" y="2010465"/>
            <a:ext cx="2281236" cy="3033589"/>
          </a:xfrm>
          <a:custGeom>
            <a:avLst/>
            <a:gdLst>
              <a:gd name="connsiteX0" fmla="*/ 0 w 2281236"/>
              <a:gd name="connsiteY0" fmla="*/ 0 h 3033589"/>
              <a:gd name="connsiteX1" fmla="*/ 2281236 w 2281236"/>
              <a:gd name="connsiteY1" fmla="*/ 0 h 3033589"/>
              <a:gd name="connsiteX2" fmla="*/ 2281236 w 2281236"/>
              <a:gd name="connsiteY2" fmla="*/ 3033589 h 3033589"/>
              <a:gd name="connsiteX3" fmla="*/ 0 w 2281236"/>
              <a:gd name="connsiteY3" fmla="*/ 3033589 h 3033589"/>
            </a:gdLst>
            <a:ahLst/>
            <a:cxnLst>
              <a:cxn ang="0">
                <a:pos x="connsiteX0" y="connsiteY0"/>
              </a:cxn>
              <a:cxn ang="0">
                <a:pos x="connsiteX1" y="connsiteY1"/>
              </a:cxn>
              <a:cxn ang="0">
                <a:pos x="connsiteX2" y="connsiteY2"/>
              </a:cxn>
              <a:cxn ang="0">
                <a:pos x="connsiteX3" y="connsiteY3"/>
              </a:cxn>
            </a:cxnLst>
            <a:rect l="l" t="t" r="r" b="b"/>
            <a:pathLst>
              <a:path w="2281236" h="3033589">
                <a:moveTo>
                  <a:pt x="0" y="0"/>
                </a:moveTo>
                <a:lnTo>
                  <a:pt x="2281236" y="0"/>
                </a:lnTo>
                <a:lnTo>
                  <a:pt x="2281236" y="3033589"/>
                </a:lnTo>
                <a:lnTo>
                  <a:pt x="0" y="3033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057266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7" name="Picture Placeholder 26">
            <a:extLst>
              <a:ext uri="{FF2B5EF4-FFF2-40B4-BE49-F238E27FC236}">
                <a16:creationId xmlns="" xmlns:a16="http://schemas.microsoft.com/office/drawing/2014/main" id="{D4595F5C-E7C7-42BB-B595-374744B93747}"/>
              </a:ext>
            </a:extLst>
          </p:cNvPr>
          <p:cNvSpPr>
            <a:spLocks noGrp="1"/>
          </p:cNvSpPr>
          <p:nvPr>
            <p:ph type="pic" sz="quarter" idx="26" hasCustomPrompt="1"/>
          </p:nvPr>
        </p:nvSpPr>
        <p:spPr>
          <a:xfrm>
            <a:off x="8548914" y="0"/>
            <a:ext cx="3643085" cy="2264230"/>
          </a:xfrm>
          <a:custGeom>
            <a:avLst/>
            <a:gdLst>
              <a:gd name="connsiteX0" fmla="*/ 0 w 3643085"/>
              <a:gd name="connsiteY0" fmla="*/ 0 h 2264230"/>
              <a:gd name="connsiteX1" fmla="*/ 3643085 w 3643085"/>
              <a:gd name="connsiteY1" fmla="*/ 0 h 2264230"/>
              <a:gd name="connsiteX2" fmla="*/ 3643085 w 3643085"/>
              <a:gd name="connsiteY2" fmla="*/ 2264230 h 2264230"/>
              <a:gd name="connsiteX3" fmla="*/ 0 w 36430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643085" h="2264230">
                <a:moveTo>
                  <a:pt x="0" y="0"/>
                </a:moveTo>
                <a:lnTo>
                  <a:pt x="3643085" y="0"/>
                </a:lnTo>
                <a:lnTo>
                  <a:pt x="36430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1" name="Picture Placeholder 20">
            <a:extLst>
              <a:ext uri="{FF2B5EF4-FFF2-40B4-BE49-F238E27FC236}">
                <a16:creationId xmlns="" xmlns:a16="http://schemas.microsoft.com/office/drawing/2014/main" id="{C20A9B70-81A7-47C1-A8A9-0061A288F7AF}"/>
              </a:ext>
            </a:extLst>
          </p:cNvPr>
          <p:cNvSpPr>
            <a:spLocks noGrp="1"/>
          </p:cNvSpPr>
          <p:nvPr>
            <p:ph type="pic" sz="quarter" idx="23" hasCustomPrompt="1"/>
          </p:nvPr>
        </p:nvSpPr>
        <p:spPr>
          <a:xfrm>
            <a:off x="1" y="0"/>
            <a:ext cx="4775202" cy="2264230"/>
          </a:xfrm>
          <a:custGeom>
            <a:avLst/>
            <a:gdLst>
              <a:gd name="connsiteX0" fmla="*/ 0 w 4775202"/>
              <a:gd name="connsiteY0" fmla="*/ 0 h 2264230"/>
              <a:gd name="connsiteX1" fmla="*/ 4775202 w 4775202"/>
              <a:gd name="connsiteY1" fmla="*/ 0 h 2264230"/>
              <a:gd name="connsiteX2" fmla="*/ 4775202 w 4775202"/>
              <a:gd name="connsiteY2" fmla="*/ 2264230 h 2264230"/>
              <a:gd name="connsiteX3" fmla="*/ 0 w 4775202"/>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775202" h="2264230">
                <a:moveTo>
                  <a:pt x="0" y="0"/>
                </a:moveTo>
                <a:lnTo>
                  <a:pt x="4775202" y="0"/>
                </a:lnTo>
                <a:lnTo>
                  <a:pt x="4775202"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5" name="Picture Placeholder 24">
            <a:extLst>
              <a:ext uri="{FF2B5EF4-FFF2-40B4-BE49-F238E27FC236}">
                <a16:creationId xmlns="" xmlns:a16="http://schemas.microsoft.com/office/drawing/2014/main" id="{AABDD233-5C97-4737-BDB1-A94D70D2B315}"/>
              </a:ext>
            </a:extLst>
          </p:cNvPr>
          <p:cNvSpPr>
            <a:spLocks noGrp="1"/>
          </p:cNvSpPr>
          <p:nvPr>
            <p:ph type="pic" sz="quarter" idx="25" hasCustomPrompt="1"/>
          </p:nvPr>
        </p:nvSpPr>
        <p:spPr>
          <a:xfrm>
            <a:off x="7866744" y="2307771"/>
            <a:ext cx="4325257" cy="2264230"/>
          </a:xfrm>
          <a:custGeom>
            <a:avLst/>
            <a:gdLst>
              <a:gd name="connsiteX0" fmla="*/ 0 w 4325257"/>
              <a:gd name="connsiteY0" fmla="*/ 0 h 2264230"/>
              <a:gd name="connsiteX1" fmla="*/ 4325257 w 4325257"/>
              <a:gd name="connsiteY1" fmla="*/ 0 h 2264230"/>
              <a:gd name="connsiteX2" fmla="*/ 4325257 w 4325257"/>
              <a:gd name="connsiteY2" fmla="*/ 2264230 h 2264230"/>
              <a:gd name="connsiteX3" fmla="*/ 0 w 4325257"/>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325257" h="2264230">
                <a:moveTo>
                  <a:pt x="0" y="0"/>
                </a:moveTo>
                <a:lnTo>
                  <a:pt x="4325257" y="0"/>
                </a:lnTo>
                <a:lnTo>
                  <a:pt x="4325257"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3" name="Picture Placeholder 22">
            <a:extLst>
              <a:ext uri="{FF2B5EF4-FFF2-40B4-BE49-F238E27FC236}">
                <a16:creationId xmlns="" xmlns:a16="http://schemas.microsoft.com/office/drawing/2014/main" id="{3FB84189-E68B-41B2-A3E1-F5A73697B692}"/>
              </a:ext>
            </a:extLst>
          </p:cNvPr>
          <p:cNvSpPr>
            <a:spLocks noGrp="1"/>
          </p:cNvSpPr>
          <p:nvPr>
            <p:ph type="pic" sz="quarter" idx="24" hasCustomPrompt="1"/>
          </p:nvPr>
        </p:nvSpPr>
        <p:spPr>
          <a:xfrm>
            <a:off x="4847774" y="0"/>
            <a:ext cx="3643085" cy="2264230"/>
          </a:xfrm>
          <a:custGeom>
            <a:avLst/>
            <a:gdLst>
              <a:gd name="connsiteX0" fmla="*/ 0 w 3643085"/>
              <a:gd name="connsiteY0" fmla="*/ 0 h 2264230"/>
              <a:gd name="connsiteX1" fmla="*/ 3643085 w 3643085"/>
              <a:gd name="connsiteY1" fmla="*/ 0 h 2264230"/>
              <a:gd name="connsiteX2" fmla="*/ 3643085 w 3643085"/>
              <a:gd name="connsiteY2" fmla="*/ 2264230 h 2264230"/>
              <a:gd name="connsiteX3" fmla="*/ 0 w 36430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643085" h="2264230">
                <a:moveTo>
                  <a:pt x="0" y="0"/>
                </a:moveTo>
                <a:lnTo>
                  <a:pt x="3643085" y="0"/>
                </a:lnTo>
                <a:lnTo>
                  <a:pt x="36430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Picture Placeholder 18">
            <a:extLst>
              <a:ext uri="{FF2B5EF4-FFF2-40B4-BE49-F238E27FC236}">
                <a16:creationId xmlns="" xmlns:a16="http://schemas.microsoft.com/office/drawing/2014/main" id="{3A668BC7-AA1E-4E55-9A3E-5A77BD7003EC}"/>
              </a:ext>
            </a:extLst>
          </p:cNvPr>
          <p:cNvSpPr>
            <a:spLocks noGrp="1"/>
          </p:cNvSpPr>
          <p:nvPr>
            <p:ph type="pic" sz="quarter" idx="22" hasCustomPrompt="1"/>
          </p:nvPr>
        </p:nvSpPr>
        <p:spPr>
          <a:xfrm>
            <a:off x="0" y="2307771"/>
            <a:ext cx="4325257" cy="2264230"/>
          </a:xfrm>
          <a:custGeom>
            <a:avLst/>
            <a:gdLst>
              <a:gd name="connsiteX0" fmla="*/ 0 w 4325257"/>
              <a:gd name="connsiteY0" fmla="*/ 0 h 2264230"/>
              <a:gd name="connsiteX1" fmla="*/ 4325257 w 4325257"/>
              <a:gd name="connsiteY1" fmla="*/ 0 h 2264230"/>
              <a:gd name="connsiteX2" fmla="*/ 4325257 w 4325257"/>
              <a:gd name="connsiteY2" fmla="*/ 2264230 h 2264230"/>
              <a:gd name="connsiteX3" fmla="*/ 0 w 4325257"/>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325257" h="2264230">
                <a:moveTo>
                  <a:pt x="0" y="0"/>
                </a:moveTo>
                <a:lnTo>
                  <a:pt x="4325257" y="0"/>
                </a:lnTo>
                <a:lnTo>
                  <a:pt x="4325257"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5" name="Picture Placeholder 14">
            <a:extLst>
              <a:ext uri="{FF2B5EF4-FFF2-40B4-BE49-F238E27FC236}">
                <a16:creationId xmlns="" xmlns:a16="http://schemas.microsoft.com/office/drawing/2014/main" id="{3DAC26AA-7806-4B37-B79E-1421CF4DFF45}"/>
              </a:ext>
            </a:extLst>
          </p:cNvPr>
          <p:cNvSpPr>
            <a:spLocks noGrp="1"/>
          </p:cNvSpPr>
          <p:nvPr>
            <p:ph type="pic" sz="quarter" idx="19" hasCustomPrompt="1"/>
          </p:nvPr>
        </p:nvSpPr>
        <p:spPr>
          <a:xfrm>
            <a:off x="3817259" y="4615542"/>
            <a:ext cx="3744685" cy="2264230"/>
          </a:xfrm>
          <a:custGeom>
            <a:avLst/>
            <a:gdLst>
              <a:gd name="connsiteX0" fmla="*/ 0 w 3744685"/>
              <a:gd name="connsiteY0" fmla="*/ 0 h 2264230"/>
              <a:gd name="connsiteX1" fmla="*/ 3744685 w 3744685"/>
              <a:gd name="connsiteY1" fmla="*/ 0 h 2264230"/>
              <a:gd name="connsiteX2" fmla="*/ 3744685 w 3744685"/>
              <a:gd name="connsiteY2" fmla="*/ 2264230 h 2264230"/>
              <a:gd name="connsiteX3" fmla="*/ 0 w 37446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744685" h="2264230">
                <a:moveTo>
                  <a:pt x="0" y="0"/>
                </a:moveTo>
                <a:lnTo>
                  <a:pt x="3744685" y="0"/>
                </a:lnTo>
                <a:lnTo>
                  <a:pt x="37446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39C52132-B63C-4343-A504-666ECB9DCBF4}"/>
              </a:ext>
            </a:extLst>
          </p:cNvPr>
          <p:cNvSpPr>
            <a:spLocks noGrp="1"/>
          </p:cNvSpPr>
          <p:nvPr>
            <p:ph type="pic" sz="quarter" idx="20" hasCustomPrompt="1"/>
          </p:nvPr>
        </p:nvSpPr>
        <p:spPr>
          <a:xfrm>
            <a:off x="7634518" y="4615542"/>
            <a:ext cx="4557483" cy="2264230"/>
          </a:xfrm>
          <a:custGeom>
            <a:avLst/>
            <a:gdLst>
              <a:gd name="connsiteX0" fmla="*/ 0 w 4557483"/>
              <a:gd name="connsiteY0" fmla="*/ 0 h 2264230"/>
              <a:gd name="connsiteX1" fmla="*/ 4557483 w 4557483"/>
              <a:gd name="connsiteY1" fmla="*/ 0 h 2264230"/>
              <a:gd name="connsiteX2" fmla="*/ 4557483 w 4557483"/>
              <a:gd name="connsiteY2" fmla="*/ 2264230 h 2264230"/>
              <a:gd name="connsiteX3" fmla="*/ 0 w 4557483"/>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557483" h="2264230">
                <a:moveTo>
                  <a:pt x="0" y="0"/>
                </a:moveTo>
                <a:lnTo>
                  <a:pt x="4557483" y="0"/>
                </a:lnTo>
                <a:lnTo>
                  <a:pt x="4557483"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7" name="Picture Placeholder 16">
            <a:extLst>
              <a:ext uri="{FF2B5EF4-FFF2-40B4-BE49-F238E27FC236}">
                <a16:creationId xmlns="" xmlns:a16="http://schemas.microsoft.com/office/drawing/2014/main" id="{14518A13-8CEA-45DC-83FF-6BB3F58BC1A2}"/>
              </a:ext>
            </a:extLst>
          </p:cNvPr>
          <p:cNvSpPr>
            <a:spLocks noGrp="1"/>
          </p:cNvSpPr>
          <p:nvPr>
            <p:ph type="pic" sz="quarter" idx="21" hasCustomPrompt="1"/>
          </p:nvPr>
        </p:nvSpPr>
        <p:spPr>
          <a:xfrm>
            <a:off x="2" y="4615542"/>
            <a:ext cx="3744685" cy="2264230"/>
          </a:xfrm>
          <a:custGeom>
            <a:avLst/>
            <a:gdLst>
              <a:gd name="connsiteX0" fmla="*/ 0 w 3744685"/>
              <a:gd name="connsiteY0" fmla="*/ 0 h 2264230"/>
              <a:gd name="connsiteX1" fmla="*/ 3744685 w 3744685"/>
              <a:gd name="connsiteY1" fmla="*/ 0 h 2264230"/>
              <a:gd name="connsiteX2" fmla="*/ 3744685 w 3744685"/>
              <a:gd name="connsiteY2" fmla="*/ 2264230 h 2264230"/>
              <a:gd name="connsiteX3" fmla="*/ 0 w 37446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744685" h="2264230">
                <a:moveTo>
                  <a:pt x="0" y="0"/>
                </a:moveTo>
                <a:lnTo>
                  <a:pt x="3744685" y="0"/>
                </a:lnTo>
                <a:lnTo>
                  <a:pt x="37446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76783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69735C25-00C2-42C1-9404-249D63EB2500}"/>
              </a:ext>
            </a:extLst>
          </p:cNvPr>
          <p:cNvSpPr>
            <a:spLocks noGrp="1"/>
          </p:cNvSpPr>
          <p:nvPr>
            <p:ph type="pic" sz="quarter" idx="19" hasCustomPrompt="1"/>
          </p:nvPr>
        </p:nvSpPr>
        <p:spPr>
          <a:xfrm>
            <a:off x="636105" y="551543"/>
            <a:ext cx="10919790" cy="5754914"/>
          </a:xfrm>
          <a:custGeom>
            <a:avLst/>
            <a:gdLst>
              <a:gd name="connsiteX0" fmla="*/ 0 w 10919790"/>
              <a:gd name="connsiteY0" fmla="*/ 0 h 5754914"/>
              <a:gd name="connsiteX1" fmla="*/ 10919790 w 10919790"/>
              <a:gd name="connsiteY1" fmla="*/ 0 h 5754914"/>
              <a:gd name="connsiteX2" fmla="*/ 10919790 w 10919790"/>
              <a:gd name="connsiteY2" fmla="*/ 5754914 h 5754914"/>
              <a:gd name="connsiteX3" fmla="*/ 0 w 10919790"/>
              <a:gd name="connsiteY3" fmla="*/ 5754914 h 5754914"/>
            </a:gdLst>
            <a:ahLst/>
            <a:cxnLst>
              <a:cxn ang="0">
                <a:pos x="connsiteX0" y="connsiteY0"/>
              </a:cxn>
              <a:cxn ang="0">
                <a:pos x="connsiteX1" y="connsiteY1"/>
              </a:cxn>
              <a:cxn ang="0">
                <a:pos x="connsiteX2" y="connsiteY2"/>
              </a:cxn>
              <a:cxn ang="0">
                <a:pos x="connsiteX3" y="connsiteY3"/>
              </a:cxn>
            </a:cxnLst>
            <a:rect l="l" t="t" r="r" b="b"/>
            <a:pathLst>
              <a:path w="10919790" h="5754914">
                <a:moveTo>
                  <a:pt x="0" y="0"/>
                </a:moveTo>
                <a:lnTo>
                  <a:pt x="10919790" y="0"/>
                </a:lnTo>
                <a:lnTo>
                  <a:pt x="10919790" y="5754914"/>
                </a:lnTo>
                <a:lnTo>
                  <a:pt x="0" y="57549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00922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0E14DC0A-9202-4672-AAC0-40C4E0E514B0}"/>
              </a:ext>
            </a:extLst>
          </p:cNvPr>
          <p:cNvSpPr>
            <a:spLocks noGrp="1"/>
          </p:cNvSpPr>
          <p:nvPr>
            <p:ph type="pic" sz="quarter" idx="19" hasCustomPrompt="1"/>
          </p:nvPr>
        </p:nvSpPr>
        <p:spPr>
          <a:xfrm>
            <a:off x="961611" y="4438059"/>
            <a:ext cx="4638261" cy="1919766"/>
          </a:xfrm>
          <a:custGeom>
            <a:avLst/>
            <a:gdLst>
              <a:gd name="connsiteX0" fmla="*/ 0 w 4638261"/>
              <a:gd name="connsiteY0" fmla="*/ 0 h 1919766"/>
              <a:gd name="connsiteX1" fmla="*/ 4638261 w 4638261"/>
              <a:gd name="connsiteY1" fmla="*/ 0 h 1919766"/>
              <a:gd name="connsiteX2" fmla="*/ 4638261 w 4638261"/>
              <a:gd name="connsiteY2" fmla="*/ 1919766 h 1919766"/>
              <a:gd name="connsiteX3" fmla="*/ 0 w 4638261"/>
              <a:gd name="connsiteY3" fmla="*/ 1919766 h 1919766"/>
            </a:gdLst>
            <a:ahLst/>
            <a:cxnLst>
              <a:cxn ang="0">
                <a:pos x="connsiteX0" y="connsiteY0"/>
              </a:cxn>
              <a:cxn ang="0">
                <a:pos x="connsiteX1" y="connsiteY1"/>
              </a:cxn>
              <a:cxn ang="0">
                <a:pos x="connsiteX2" y="connsiteY2"/>
              </a:cxn>
              <a:cxn ang="0">
                <a:pos x="connsiteX3" y="connsiteY3"/>
              </a:cxn>
            </a:cxnLst>
            <a:rect l="l" t="t" r="r" b="b"/>
            <a:pathLst>
              <a:path w="4638261" h="1919766">
                <a:moveTo>
                  <a:pt x="0" y="0"/>
                </a:moveTo>
                <a:lnTo>
                  <a:pt x="4638261" y="0"/>
                </a:lnTo>
                <a:lnTo>
                  <a:pt x="4638261" y="1919766"/>
                </a:lnTo>
                <a:lnTo>
                  <a:pt x="0" y="191976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Picture Placeholder 7">
            <a:extLst>
              <a:ext uri="{FF2B5EF4-FFF2-40B4-BE49-F238E27FC236}">
                <a16:creationId xmlns="" xmlns:a16="http://schemas.microsoft.com/office/drawing/2014/main" id="{A1B4F930-296E-4AB5-9702-DB074888C9F0}"/>
              </a:ext>
            </a:extLst>
          </p:cNvPr>
          <p:cNvSpPr>
            <a:spLocks noGrp="1"/>
          </p:cNvSpPr>
          <p:nvPr>
            <p:ph type="pic" sz="quarter" idx="20" hasCustomPrompt="1"/>
          </p:nvPr>
        </p:nvSpPr>
        <p:spPr>
          <a:xfrm>
            <a:off x="6412178" y="4419009"/>
            <a:ext cx="4967514" cy="1919766"/>
          </a:xfrm>
          <a:custGeom>
            <a:avLst/>
            <a:gdLst>
              <a:gd name="connsiteX0" fmla="*/ 0 w 4967514"/>
              <a:gd name="connsiteY0" fmla="*/ 0 h 1919766"/>
              <a:gd name="connsiteX1" fmla="*/ 4967514 w 4967514"/>
              <a:gd name="connsiteY1" fmla="*/ 0 h 1919766"/>
              <a:gd name="connsiteX2" fmla="*/ 4967514 w 4967514"/>
              <a:gd name="connsiteY2" fmla="*/ 1919766 h 1919766"/>
              <a:gd name="connsiteX3" fmla="*/ 0 w 4967514"/>
              <a:gd name="connsiteY3" fmla="*/ 1919766 h 1919766"/>
            </a:gdLst>
            <a:ahLst/>
            <a:cxnLst>
              <a:cxn ang="0">
                <a:pos x="connsiteX0" y="connsiteY0"/>
              </a:cxn>
              <a:cxn ang="0">
                <a:pos x="connsiteX1" y="connsiteY1"/>
              </a:cxn>
              <a:cxn ang="0">
                <a:pos x="connsiteX2" y="connsiteY2"/>
              </a:cxn>
              <a:cxn ang="0">
                <a:pos x="connsiteX3" y="connsiteY3"/>
              </a:cxn>
            </a:cxnLst>
            <a:rect l="l" t="t" r="r" b="b"/>
            <a:pathLst>
              <a:path w="4967514" h="1919766">
                <a:moveTo>
                  <a:pt x="0" y="0"/>
                </a:moveTo>
                <a:lnTo>
                  <a:pt x="4967514" y="0"/>
                </a:lnTo>
                <a:lnTo>
                  <a:pt x="4967514" y="1919766"/>
                </a:lnTo>
                <a:lnTo>
                  <a:pt x="0" y="191976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5987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F97FB2B7-7E3D-4B18-85FE-7BAB53126D78}"/>
              </a:ext>
            </a:extLst>
          </p:cNvPr>
          <p:cNvSpPr>
            <a:spLocks noGrp="1"/>
          </p:cNvSpPr>
          <p:nvPr>
            <p:ph type="pic" sz="quarter" idx="12" hasCustomPrompt="1"/>
          </p:nvPr>
        </p:nvSpPr>
        <p:spPr>
          <a:xfrm>
            <a:off x="838198" y="1818709"/>
            <a:ext cx="4082143" cy="3841862"/>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7">
            <a:extLst>
              <a:ext uri="{FF2B5EF4-FFF2-40B4-BE49-F238E27FC236}">
                <a16:creationId xmlns="" xmlns:a16="http://schemas.microsoft.com/office/drawing/2014/main" id="{4552F197-B265-4A24-B3B2-579047097227}"/>
              </a:ext>
            </a:extLst>
          </p:cNvPr>
          <p:cNvSpPr>
            <a:spLocks noGrp="1"/>
          </p:cNvSpPr>
          <p:nvPr>
            <p:ph type="ftr" sz="quarter" idx="10"/>
          </p:nvPr>
        </p:nvSpPr>
        <p:spPr>
          <a:xfrm>
            <a:off x="5234215" y="6436678"/>
            <a:ext cx="1723571" cy="365125"/>
          </a:xfrm>
          <a:prstGeom prst="rect">
            <a:avLst/>
          </a:prstGeom>
        </p:spPr>
        <p:txBody>
          <a:bodyPr/>
          <a:lstStyle/>
          <a:p>
            <a:r>
              <a:rPr lang="en-US" dirty="0"/>
              <a:t>www.infobusiness.com</a:t>
            </a:r>
          </a:p>
        </p:txBody>
      </p:sp>
      <p:sp>
        <p:nvSpPr>
          <p:cNvPr id="9" name="Slide Number Placeholder 8">
            <a:extLst>
              <a:ext uri="{FF2B5EF4-FFF2-40B4-BE49-F238E27FC236}">
                <a16:creationId xmlns="" xmlns:a16="http://schemas.microsoft.com/office/drawing/2014/main" id="{5CEA28D6-30E3-4853-9DDB-89073BC25F8D}"/>
              </a:ext>
            </a:extLst>
          </p:cNvPr>
          <p:cNvSpPr>
            <a:spLocks noGrp="1"/>
          </p:cNvSpPr>
          <p:nvPr>
            <p:ph type="sldNum" sz="quarter" idx="11"/>
          </p:nvPr>
        </p:nvSpPr>
        <p:spPr>
          <a:xfrm>
            <a:off x="10915718" y="66550"/>
            <a:ext cx="464275" cy="191427"/>
          </a:xfrm>
          <a:prstGeom prst="rect">
            <a:avLst/>
          </a:prstGeom>
        </p:spPr>
        <p:txBody>
          <a:bodyPr/>
          <a:lstStyle/>
          <a:p>
            <a:fld id="{22E1CF2F-19B6-4B01-91BB-CDBA096AD5BE}" type="slidenum">
              <a:rPr lang="en-US" smtClean="0"/>
              <a:pPr/>
              <a:t>‹#›</a:t>
            </a:fld>
            <a:endParaRPr lang="en-US" dirty="0"/>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1251870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9214B31E-49B7-4705-BDB4-2957574F9605}"/>
              </a:ext>
            </a:extLst>
          </p:cNvPr>
          <p:cNvSpPr>
            <a:spLocks noGrp="1"/>
          </p:cNvSpPr>
          <p:nvPr>
            <p:ph type="pic" sz="quarter" idx="19" hasCustomPrompt="1"/>
          </p:nvPr>
        </p:nvSpPr>
        <p:spPr>
          <a:xfrm>
            <a:off x="0" y="0"/>
            <a:ext cx="12192000" cy="5083631"/>
          </a:xfrm>
          <a:custGeom>
            <a:avLst/>
            <a:gdLst>
              <a:gd name="connsiteX0" fmla="*/ 0 w 12192000"/>
              <a:gd name="connsiteY0" fmla="*/ 0 h 5083631"/>
              <a:gd name="connsiteX1" fmla="*/ 12192000 w 12192000"/>
              <a:gd name="connsiteY1" fmla="*/ 0 h 5083631"/>
              <a:gd name="connsiteX2" fmla="*/ 12192000 w 12192000"/>
              <a:gd name="connsiteY2" fmla="*/ 5083631 h 5083631"/>
              <a:gd name="connsiteX3" fmla="*/ 0 w 12192000"/>
              <a:gd name="connsiteY3" fmla="*/ 5083631 h 5083631"/>
            </a:gdLst>
            <a:ahLst/>
            <a:cxnLst>
              <a:cxn ang="0">
                <a:pos x="connsiteX0" y="connsiteY0"/>
              </a:cxn>
              <a:cxn ang="0">
                <a:pos x="connsiteX1" y="connsiteY1"/>
              </a:cxn>
              <a:cxn ang="0">
                <a:pos x="connsiteX2" y="connsiteY2"/>
              </a:cxn>
              <a:cxn ang="0">
                <a:pos x="connsiteX3" y="connsiteY3"/>
              </a:cxn>
            </a:cxnLst>
            <a:rect l="l" t="t" r="r" b="b"/>
            <a:pathLst>
              <a:path w="12192000" h="5083631">
                <a:moveTo>
                  <a:pt x="0" y="0"/>
                </a:moveTo>
                <a:lnTo>
                  <a:pt x="12192000" y="0"/>
                </a:lnTo>
                <a:lnTo>
                  <a:pt x="12192000" y="5083631"/>
                </a:lnTo>
                <a:lnTo>
                  <a:pt x="0" y="5083631"/>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18729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027A3056-08C5-4E76-830F-AD107BDF617A}"/>
              </a:ext>
            </a:extLst>
          </p:cNvPr>
          <p:cNvSpPr>
            <a:spLocks noGrp="1"/>
          </p:cNvSpPr>
          <p:nvPr>
            <p:ph type="pic" sz="quarter" idx="22" hasCustomPrompt="1"/>
          </p:nvPr>
        </p:nvSpPr>
        <p:spPr>
          <a:xfrm>
            <a:off x="9224988" y="2815772"/>
            <a:ext cx="2967012" cy="4042226"/>
          </a:xfrm>
          <a:custGeom>
            <a:avLst/>
            <a:gdLst>
              <a:gd name="connsiteX0" fmla="*/ 0 w 2967012"/>
              <a:gd name="connsiteY0" fmla="*/ 0 h 4042226"/>
              <a:gd name="connsiteX1" fmla="*/ 2967012 w 2967012"/>
              <a:gd name="connsiteY1" fmla="*/ 0 h 4042226"/>
              <a:gd name="connsiteX2" fmla="*/ 2967012 w 2967012"/>
              <a:gd name="connsiteY2" fmla="*/ 4042226 h 4042226"/>
              <a:gd name="connsiteX3" fmla="*/ 0 w 2967012"/>
              <a:gd name="connsiteY3" fmla="*/ 4042226 h 4042226"/>
            </a:gdLst>
            <a:ahLst/>
            <a:cxnLst>
              <a:cxn ang="0">
                <a:pos x="connsiteX0" y="connsiteY0"/>
              </a:cxn>
              <a:cxn ang="0">
                <a:pos x="connsiteX1" y="connsiteY1"/>
              </a:cxn>
              <a:cxn ang="0">
                <a:pos x="connsiteX2" y="connsiteY2"/>
              </a:cxn>
              <a:cxn ang="0">
                <a:pos x="connsiteX3" y="connsiteY3"/>
              </a:cxn>
            </a:cxnLst>
            <a:rect l="l" t="t" r="r" b="b"/>
            <a:pathLst>
              <a:path w="2967012" h="4042226">
                <a:moveTo>
                  <a:pt x="0" y="0"/>
                </a:moveTo>
                <a:lnTo>
                  <a:pt x="2967012" y="0"/>
                </a:lnTo>
                <a:lnTo>
                  <a:pt x="2967012" y="4042226"/>
                </a:lnTo>
                <a:lnTo>
                  <a:pt x="0" y="404222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0" name="Freeform: Shape 9">
            <a:extLst>
              <a:ext uri="{FF2B5EF4-FFF2-40B4-BE49-F238E27FC236}">
                <a16:creationId xmlns="" xmlns:a16="http://schemas.microsoft.com/office/drawing/2014/main" id="{C3B86179-50A9-458A-9A0A-FC2FE548E5F4}"/>
              </a:ext>
            </a:extLst>
          </p:cNvPr>
          <p:cNvSpPr>
            <a:spLocks noGrp="1"/>
          </p:cNvSpPr>
          <p:nvPr>
            <p:ph type="pic" sz="quarter" idx="20" hasCustomPrompt="1"/>
          </p:nvPr>
        </p:nvSpPr>
        <p:spPr>
          <a:xfrm>
            <a:off x="6176988" y="3274259"/>
            <a:ext cx="2967012" cy="3583739"/>
          </a:xfrm>
          <a:custGeom>
            <a:avLst/>
            <a:gdLst>
              <a:gd name="connsiteX0" fmla="*/ 0 w 2967012"/>
              <a:gd name="connsiteY0" fmla="*/ 0 h 3583739"/>
              <a:gd name="connsiteX1" fmla="*/ 2967012 w 2967012"/>
              <a:gd name="connsiteY1" fmla="*/ 0 h 3583739"/>
              <a:gd name="connsiteX2" fmla="*/ 2967012 w 2967012"/>
              <a:gd name="connsiteY2" fmla="*/ 3583739 h 3583739"/>
              <a:gd name="connsiteX3" fmla="*/ 0 w 2967012"/>
              <a:gd name="connsiteY3" fmla="*/ 3583739 h 3583739"/>
            </a:gdLst>
            <a:ahLst/>
            <a:cxnLst>
              <a:cxn ang="0">
                <a:pos x="connsiteX0" y="connsiteY0"/>
              </a:cxn>
              <a:cxn ang="0">
                <a:pos x="connsiteX1" y="connsiteY1"/>
              </a:cxn>
              <a:cxn ang="0">
                <a:pos x="connsiteX2" y="connsiteY2"/>
              </a:cxn>
              <a:cxn ang="0">
                <a:pos x="connsiteX3" y="connsiteY3"/>
              </a:cxn>
            </a:cxnLst>
            <a:rect l="l" t="t" r="r" b="b"/>
            <a:pathLst>
              <a:path w="2967012" h="3583739">
                <a:moveTo>
                  <a:pt x="0" y="0"/>
                </a:moveTo>
                <a:lnTo>
                  <a:pt x="2967012" y="0"/>
                </a:lnTo>
                <a:lnTo>
                  <a:pt x="2967012" y="3583739"/>
                </a:lnTo>
                <a:lnTo>
                  <a:pt x="0" y="358373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Freeform: Shape 7">
            <a:extLst>
              <a:ext uri="{FF2B5EF4-FFF2-40B4-BE49-F238E27FC236}">
                <a16:creationId xmlns="" xmlns:a16="http://schemas.microsoft.com/office/drawing/2014/main" id="{9FA5F41E-5D48-4171-B5A6-A8FA83E7E329}"/>
              </a:ext>
            </a:extLst>
          </p:cNvPr>
          <p:cNvSpPr>
            <a:spLocks noGrp="1"/>
          </p:cNvSpPr>
          <p:nvPr>
            <p:ph type="pic" sz="quarter" idx="19" hasCustomPrompt="1"/>
          </p:nvPr>
        </p:nvSpPr>
        <p:spPr>
          <a:xfrm>
            <a:off x="6176988" y="2"/>
            <a:ext cx="2967012" cy="3194956"/>
          </a:xfrm>
          <a:custGeom>
            <a:avLst/>
            <a:gdLst>
              <a:gd name="connsiteX0" fmla="*/ 0 w 2967012"/>
              <a:gd name="connsiteY0" fmla="*/ 0 h 3194956"/>
              <a:gd name="connsiteX1" fmla="*/ 2967012 w 2967012"/>
              <a:gd name="connsiteY1" fmla="*/ 0 h 3194956"/>
              <a:gd name="connsiteX2" fmla="*/ 2967012 w 2967012"/>
              <a:gd name="connsiteY2" fmla="*/ 3194956 h 3194956"/>
              <a:gd name="connsiteX3" fmla="*/ 0 w 2967012"/>
              <a:gd name="connsiteY3" fmla="*/ 3194956 h 3194956"/>
            </a:gdLst>
            <a:ahLst/>
            <a:cxnLst>
              <a:cxn ang="0">
                <a:pos x="connsiteX0" y="connsiteY0"/>
              </a:cxn>
              <a:cxn ang="0">
                <a:pos x="connsiteX1" y="connsiteY1"/>
              </a:cxn>
              <a:cxn ang="0">
                <a:pos x="connsiteX2" y="connsiteY2"/>
              </a:cxn>
              <a:cxn ang="0">
                <a:pos x="connsiteX3" y="connsiteY3"/>
              </a:cxn>
            </a:cxnLst>
            <a:rect l="l" t="t" r="r" b="b"/>
            <a:pathLst>
              <a:path w="2967012" h="3194956">
                <a:moveTo>
                  <a:pt x="0" y="0"/>
                </a:moveTo>
                <a:lnTo>
                  <a:pt x="2967012" y="0"/>
                </a:lnTo>
                <a:lnTo>
                  <a:pt x="2967012" y="3194956"/>
                </a:lnTo>
                <a:lnTo>
                  <a:pt x="0" y="319495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2" name="Freeform: Shape 11">
            <a:extLst>
              <a:ext uri="{FF2B5EF4-FFF2-40B4-BE49-F238E27FC236}">
                <a16:creationId xmlns="" xmlns:a16="http://schemas.microsoft.com/office/drawing/2014/main" id="{B8CBF036-8182-40C4-9EAC-C067700E25A5}"/>
              </a:ext>
            </a:extLst>
          </p:cNvPr>
          <p:cNvSpPr>
            <a:spLocks noGrp="1"/>
          </p:cNvSpPr>
          <p:nvPr>
            <p:ph type="pic" sz="quarter" idx="21" hasCustomPrompt="1"/>
          </p:nvPr>
        </p:nvSpPr>
        <p:spPr>
          <a:xfrm>
            <a:off x="9224988" y="-1"/>
            <a:ext cx="2967012" cy="2730501"/>
          </a:xfrm>
          <a:custGeom>
            <a:avLst/>
            <a:gdLst>
              <a:gd name="connsiteX0" fmla="*/ 0 w 2967012"/>
              <a:gd name="connsiteY0" fmla="*/ 0 h 2730501"/>
              <a:gd name="connsiteX1" fmla="*/ 2967012 w 2967012"/>
              <a:gd name="connsiteY1" fmla="*/ 0 h 2730501"/>
              <a:gd name="connsiteX2" fmla="*/ 2967012 w 2967012"/>
              <a:gd name="connsiteY2" fmla="*/ 2730501 h 2730501"/>
              <a:gd name="connsiteX3" fmla="*/ 0 w 2967012"/>
              <a:gd name="connsiteY3" fmla="*/ 2730501 h 2730501"/>
            </a:gdLst>
            <a:ahLst/>
            <a:cxnLst>
              <a:cxn ang="0">
                <a:pos x="connsiteX0" y="connsiteY0"/>
              </a:cxn>
              <a:cxn ang="0">
                <a:pos x="connsiteX1" y="connsiteY1"/>
              </a:cxn>
              <a:cxn ang="0">
                <a:pos x="connsiteX2" y="connsiteY2"/>
              </a:cxn>
              <a:cxn ang="0">
                <a:pos x="connsiteX3" y="connsiteY3"/>
              </a:cxn>
            </a:cxnLst>
            <a:rect l="l" t="t" r="r" b="b"/>
            <a:pathLst>
              <a:path w="2967012" h="2730501">
                <a:moveTo>
                  <a:pt x="0" y="0"/>
                </a:moveTo>
                <a:lnTo>
                  <a:pt x="2967012" y="0"/>
                </a:lnTo>
                <a:lnTo>
                  <a:pt x="2967012" y="2730501"/>
                </a:lnTo>
                <a:lnTo>
                  <a:pt x="0" y="2730501"/>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04328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D6C50AC7-3412-41A7-95AC-B9D7C505D13F}"/>
              </a:ext>
            </a:extLst>
          </p:cNvPr>
          <p:cNvSpPr>
            <a:spLocks noGrp="1"/>
          </p:cNvSpPr>
          <p:nvPr>
            <p:ph type="pic" sz="quarter" idx="19" hasCustomPrompt="1"/>
          </p:nvPr>
        </p:nvSpPr>
        <p:spPr>
          <a:xfrm>
            <a:off x="5029201" y="973384"/>
            <a:ext cx="2133596" cy="1897957"/>
          </a:xfrm>
          <a:custGeom>
            <a:avLst/>
            <a:gdLst>
              <a:gd name="connsiteX0" fmla="*/ 0 w 2133596"/>
              <a:gd name="connsiteY0" fmla="*/ 0 h 1897957"/>
              <a:gd name="connsiteX1" fmla="*/ 2133596 w 2133596"/>
              <a:gd name="connsiteY1" fmla="*/ 0 h 1897957"/>
              <a:gd name="connsiteX2" fmla="*/ 2133596 w 2133596"/>
              <a:gd name="connsiteY2" fmla="*/ 1897957 h 1897957"/>
              <a:gd name="connsiteX3" fmla="*/ 0 w 2133596"/>
              <a:gd name="connsiteY3" fmla="*/ 1897957 h 1897957"/>
            </a:gdLst>
            <a:ahLst/>
            <a:cxnLst>
              <a:cxn ang="0">
                <a:pos x="connsiteX0" y="connsiteY0"/>
              </a:cxn>
              <a:cxn ang="0">
                <a:pos x="connsiteX1" y="connsiteY1"/>
              </a:cxn>
              <a:cxn ang="0">
                <a:pos x="connsiteX2" y="connsiteY2"/>
              </a:cxn>
              <a:cxn ang="0">
                <a:pos x="connsiteX3" y="connsiteY3"/>
              </a:cxn>
            </a:cxnLst>
            <a:rect l="l" t="t" r="r" b="b"/>
            <a:pathLst>
              <a:path w="2133596" h="1897957">
                <a:moveTo>
                  <a:pt x="0" y="0"/>
                </a:moveTo>
                <a:lnTo>
                  <a:pt x="2133596" y="0"/>
                </a:lnTo>
                <a:lnTo>
                  <a:pt x="2133596" y="1897957"/>
                </a:lnTo>
                <a:lnTo>
                  <a:pt x="0" y="189795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55723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742CE377-0125-40A0-9111-1D35FBFBF922}"/>
              </a:ext>
            </a:extLst>
          </p:cNvPr>
          <p:cNvSpPr>
            <a:spLocks noGrp="1"/>
          </p:cNvSpPr>
          <p:nvPr>
            <p:ph type="pic" sz="quarter" idx="21" hasCustomPrompt="1"/>
          </p:nvPr>
        </p:nvSpPr>
        <p:spPr>
          <a:xfrm>
            <a:off x="6191960" y="3882611"/>
            <a:ext cx="5001839" cy="2169825"/>
          </a:xfrm>
          <a:custGeom>
            <a:avLst/>
            <a:gdLst>
              <a:gd name="connsiteX0" fmla="*/ 0 w 5001839"/>
              <a:gd name="connsiteY0" fmla="*/ 0 h 2169825"/>
              <a:gd name="connsiteX1" fmla="*/ 5001839 w 5001839"/>
              <a:gd name="connsiteY1" fmla="*/ 0 h 2169825"/>
              <a:gd name="connsiteX2" fmla="*/ 5001839 w 5001839"/>
              <a:gd name="connsiteY2" fmla="*/ 2169825 h 2169825"/>
              <a:gd name="connsiteX3" fmla="*/ 0 w 5001839"/>
              <a:gd name="connsiteY3" fmla="*/ 2169825 h 2169825"/>
            </a:gdLst>
            <a:ahLst/>
            <a:cxnLst>
              <a:cxn ang="0">
                <a:pos x="connsiteX0" y="connsiteY0"/>
              </a:cxn>
              <a:cxn ang="0">
                <a:pos x="connsiteX1" y="connsiteY1"/>
              </a:cxn>
              <a:cxn ang="0">
                <a:pos x="connsiteX2" y="connsiteY2"/>
              </a:cxn>
              <a:cxn ang="0">
                <a:pos x="connsiteX3" y="connsiteY3"/>
              </a:cxn>
            </a:cxnLst>
            <a:rect l="l" t="t" r="r" b="b"/>
            <a:pathLst>
              <a:path w="5001839" h="2169825">
                <a:moveTo>
                  <a:pt x="0" y="0"/>
                </a:moveTo>
                <a:lnTo>
                  <a:pt x="5001839" y="0"/>
                </a:lnTo>
                <a:lnTo>
                  <a:pt x="5001839" y="2169825"/>
                </a:lnTo>
                <a:lnTo>
                  <a:pt x="0" y="2169825"/>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9" name="Freeform: Shape 8">
            <a:extLst>
              <a:ext uri="{FF2B5EF4-FFF2-40B4-BE49-F238E27FC236}">
                <a16:creationId xmlns="" xmlns:a16="http://schemas.microsoft.com/office/drawing/2014/main" id="{394BB5B4-D031-4F3C-999D-6C67DB67A296}"/>
              </a:ext>
            </a:extLst>
          </p:cNvPr>
          <p:cNvSpPr>
            <a:spLocks noGrp="1"/>
          </p:cNvSpPr>
          <p:nvPr>
            <p:ph type="pic" sz="quarter" idx="20" hasCustomPrompt="1"/>
          </p:nvPr>
        </p:nvSpPr>
        <p:spPr>
          <a:xfrm>
            <a:off x="8776877" y="624513"/>
            <a:ext cx="2416922" cy="3121097"/>
          </a:xfrm>
          <a:custGeom>
            <a:avLst/>
            <a:gdLst>
              <a:gd name="connsiteX0" fmla="*/ 0 w 2416922"/>
              <a:gd name="connsiteY0" fmla="*/ 0 h 3121097"/>
              <a:gd name="connsiteX1" fmla="*/ 2416922 w 2416922"/>
              <a:gd name="connsiteY1" fmla="*/ 0 h 3121097"/>
              <a:gd name="connsiteX2" fmla="*/ 2416922 w 2416922"/>
              <a:gd name="connsiteY2" fmla="*/ 3121097 h 3121097"/>
              <a:gd name="connsiteX3" fmla="*/ 0 w 2416922"/>
              <a:gd name="connsiteY3" fmla="*/ 3121097 h 3121097"/>
            </a:gdLst>
            <a:ahLst/>
            <a:cxnLst>
              <a:cxn ang="0">
                <a:pos x="connsiteX0" y="connsiteY0"/>
              </a:cxn>
              <a:cxn ang="0">
                <a:pos x="connsiteX1" y="connsiteY1"/>
              </a:cxn>
              <a:cxn ang="0">
                <a:pos x="connsiteX2" y="connsiteY2"/>
              </a:cxn>
              <a:cxn ang="0">
                <a:pos x="connsiteX3" y="connsiteY3"/>
              </a:cxn>
            </a:cxnLst>
            <a:rect l="l" t="t" r="r" b="b"/>
            <a:pathLst>
              <a:path w="2416922" h="3121097">
                <a:moveTo>
                  <a:pt x="0" y="0"/>
                </a:moveTo>
                <a:lnTo>
                  <a:pt x="2416922" y="0"/>
                </a:lnTo>
                <a:lnTo>
                  <a:pt x="2416922" y="3121097"/>
                </a:lnTo>
                <a:lnTo>
                  <a:pt x="0" y="312109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6" name="Freeform: Shape 5">
            <a:extLst>
              <a:ext uri="{FF2B5EF4-FFF2-40B4-BE49-F238E27FC236}">
                <a16:creationId xmlns="" xmlns:a16="http://schemas.microsoft.com/office/drawing/2014/main" id="{B6155BCB-0EAE-41B0-A39B-CFB31EBA113E}"/>
              </a:ext>
            </a:extLst>
          </p:cNvPr>
          <p:cNvSpPr>
            <a:spLocks noGrp="1"/>
          </p:cNvSpPr>
          <p:nvPr>
            <p:ph type="pic" sz="quarter" idx="19" hasCustomPrompt="1"/>
          </p:nvPr>
        </p:nvSpPr>
        <p:spPr>
          <a:xfrm>
            <a:off x="6191960" y="624513"/>
            <a:ext cx="2416922" cy="3121097"/>
          </a:xfrm>
          <a:custGeom>
            <a:avLst/>
            <a:gdLst>
              <a:gd name="connsiteX0" fmla="*/ 0 w 2416922"/>
              <a:gd name="connsiteY0" fmla="*/ 0 h 3121097"/>
              <a:gd name="connsiteX1" fmla="*/ 2416922 w 2416922"/>
              <a:gd name="connsiteY1" fmla="*/ 0 h 3121097"/>
              <a:gd name="connsiteX2" fmla="*/ 2416922 w 2416922"/>
              <a:gd name="connsiteY2" fmla="*/ 3121097 h 3121097"/>
              <a:gd name="connsiteX3" fmla="*/ 0 w 2416922"/>
              <a:gd name="connsiteY3" fmla="*/ 3121097 h 3121097"/>
            </a:gdLst>
            <a:ahLst/>
            <a:cxnLst>
              <a:cxn ang="0">
                <a:pos x="connsiteX0" y="connsiteY0"/>
              </a:cxn>
              <a:cxn ang="0">
                <a:pos x="connsiteX1" y="connsiteY1"/>
              </a:cxn>
              <a:cxn ang="0">
                <a:pos x="connsiteX2" y="connsiteY2"/>
              </a:cxn>
              <a:cxn ang="0">
                <a:pos x="connsiteX3" y="connsiteY3"/>
              </a:cxn>
            </a:cxnLst>
            <a:rect l="l" t="t" r="r" b="b"/>
            <a:pathLst>
              <a:path w="2416922" h="3121097">
                <a:moveTo>
                  <a:pt x="0" y="0"/>
                </a:moveTo>
                <a:lnTo>
                  <a:pt x="2416922" y="0"/>
                </a:lnTo>
                <a:lnTo>
                  <a:pt x="2416922" y="3121097"/>
                </a:lnTo>
                <a:lnTo>
                  <a:pt x="0" y="312109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2106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6" name="Freeform: Shape 15">
            <a:extLst>
              <a:ext uri="{FF2B5EF4-FFF2-40B4-BE49-F238E27FC236}">
                <a16:creationId xmlns="" xmlns:a16="http://schemas.microsoft.com/office/drawing/2014/main" id="{2701D082-593A-4EF0-98C4-1E64DE7200A5}"/>
              </a:ext>
            </a:extLst>
          </p:cNvPr>
          <p:cNvSpPr>
            <a:spLocks noGrp="1"/>
          </p:cNvSpPr>
          <p:nvPr>
            <p:ph type="pic" sz="quarter" idx="21" hasCustomPrompt="1"/>
          </p:nvPr>
        </p:nvSpPr>
        <p:spPr>
          <a:xfrm>
            <a:off x="4134438" y="756994"/>
            <a:ext cx="7081268" cy="2634196"/>
          </a:xfrm>
          <a:custGeom>
            <a:avLst/>
            <a:gdLst>
              <a:gd name="connsiteX0" fmla="*/ 0 w 7081268"/>
              <a:gd name="connsiteY0" fmla="*/ 0 h 2634196"/>
              <a:gd name="connsiteX1" fmla="*/ 7081268 w 7081268"/>
              <a:gd name="connsiteY1" fmla="*/ 0 h 2634196"/>
              <a:gd name="connsiteX2" fmla="*/ 7081268 w 7081268"/>
              <a:gd name="connsiteY2" fmla="*/ 2634196 h 2634196"/>
              <a:gd name="connsiteX3" fmla="*/ 0 w 7081268"/>
              <a:gd name="connsiteY3" fmla="*/ 2634196 h 2634196"/>
            </a:gdLst>
            <a:ahLst/>
            <a:cxnLst>
              <a:cxn ang="0">
                <a:pos x="connsiteX0" y="connsiteY0"/>
              </a:cxn>
              <a:cxn ang="0">
                <a:pos x="connsiteX1" y="connsiteY1"/>
              </a:cxn>
              <a:cxn ang="0">
                <a:pos x="connsiteX2" y="connsiteY2"/>
              </a:cxn>
              <a:cxn ang="0">
                <a:pos x="connsiteX3" y="connsiteY3"/>
              </a:cxn>
            </a:cxnLst>
            <a:rect l="l" t="t" r="r" b="b"/>
            <a:pathLst>
              <a:path w="7081268" h="2634196">
                <a:moveTo>
                  <a:pt x="0" y="0"/>
                </a:moveTo>
                <a:lnTo>
                  <a:pt x="7081268" y="0"/>
                </a:lnTo>
                <a:lnTo>
                  <a:pt x="7081268" y="2634196"/>
                </a:lnTo>
                <a:lnTo>
                  <a:pt x="0" y="263419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5" name="Freeform: Shape 14">
            <a:extLst>
              <a:ext uri="{FF2B5EF4-FFF2-40B4-BE49-F238E27FC236}">
                <a16:creationId xmlns="" xmlns:a16="http://schemas.microsoft.com/office/drawing/2014/main" id="{93E7A534-BFCD-4F7F-9BA8-49F5F4C4C7EF}"/>
              </a:ext>
            </a:extLst>
          </p:cNvPr>
          <p:cNvSpPr>
            <a:spLocks noGrp="1"/>
          </p:cNvSpPr>
          <p:nvPr>
            <p:ph type="pic" sz="quarter" idx="20" hasCustomPrompt="1"/>
          </p:nvPr>
        </p:nvSpPr>
        <p:spPr>
          <a:xfrm>
            <a:off x="7453154" y="3466810"/>
            <a:ext cx="3762552" cy="2634196"/>
          </a:xfrm>
          <a:custGeom>
            <a:avLst/>
            <a:gdLst>
              <a:gd name="connsiteX0" fmla="*/ 0 w 3762552"/>
              <a:gd name="connsiteY0" fmla="*/ 0 h 2634196"/>
              <a:gd name="connsiteX1" fmla="*/ 3762552 w 3762552"/>
              <a:gd name="connsiteY1" fmla="*/ 0 h 2634196"/>
              <a:gd name="connsiteX2" fmla="*/ 3762552 w 3762552"/>
              <a:gd name="connsiteY2" fmla="*/ 2634196 h 2634196"/>
              <a:gd name="connsiteX3" fmla="*/ 0 w 3762552"/>
              <a:gd name="connsiteY3" fmla="*/ 2634196 h 2634196"/>
            </a:gdLst>
            <a:ahLst/>
            <a:cxnLst>
              <a:cxn ang="0">
                <a:pos x="connsiteX0" y="connsiteY0"/>
              </a:cxn>
              <a:cxn ang="0">
                <a:pos x="connsiteX1" y="connsiteY1"/>
              </a:cxn>
              <a:cxn ang="0">
                <a:pos x="connsiteX2" y="connsiteY2"/>
              </a:cxn>
              <a:cxn ang="0">
                <a:pos x="connsiteX3" y="connsiteY3"/>
              </a:cxn>
            </a:cxnLst>
            <a:rect l="l" t="t" r="r" b="b"/>
            <a:pathLst>
              <a:path w="3762552" h="2634196">
                <a:moveTo>
                  <a:pt x="0" y="0"/>
                </a:moveTo>
                <a:lnTo>
                  <a:pt x="3762552" y="0"/>
                </a:lnTo>
                <a:lnTo>
                  <a:pt x="3762552" y="2634196"/>
                </a:lnTo>
                <a:lnTo>
                  <a:pt x="0" y="263419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Freeform: Shape 13">
            <a:extLst>
              <a:ext uri="{FF2B5EF4-FFF2-40B4-BE49-F238E27FC236}">
                <a16:creationId xmlns="" xmlns:a16="http://schemas.microsoft.com/office/drawing/2014/main" id="{2D6E1762-C311-4B60-8A47-5914627DA449}"/>
              </a:ext>
            </a:extLst>
          </p:cNvPr>
          <p:cNvSpPr>
            <a:spLocks noGrp="1"/>
          </p:cNvSpPr>
          <p:nvPr>
            <p:ph type="pic" sz="quarter" idx="19" hasCustomPrompt="1"/>
          </p:nvPr>
        </p:nvSpPr>
        <p:spPr>
          <a:xfrm>
            <a:off x="4134438" y="3466810"/>
            <a:ext cx="3249497" cy="2634196"/>
          </a:xfrm>
          <a:custGeom>
            <a:avLst/>
            <a:gdLst>
              <a:gd name="connsiteX0" fmla="*/ 0 w 3249497"/>
              <a:gd name="connsiteY0" fmla="*/ 0 h 2634196"/>
              <a:gd name="connsiteX1" fmla="*/ 3249497 w 3249497"/>
              <a:gd name="connsiteY1" fmla="*/ 0 h 2634196"/>
              <a:gd name="connsiteX2" fmla="*/ 3249497 w 3249497"/>
              <a:gd name="connsiteY2" fmla="*/ 2634196 h 2634196"/>
              <a:gd name="connsiteX3" fmla="*/ 0 w 3249497"/>
              <a:gd name="connsiteY3" fmla="*/ 2634196 h 2634196"/>
            </a:gdLst>
            <a:ahLst/>
            <a:cxnLst>
              <a:cxn ang="0">
                <a:pos x="connsiteX0" y="connsiteY0"/>
              </a:cxn>
              <a:cxn ang="0">
                <a:pos x="connsiteX1" y="connsiteY1"/>
              </a:cxn>
              <a:cxn ang="0">
                <a:pos x="connsiteX2" y="connsiteY2"/>
              </a:cxn>
              <a:cxn ang="0">
                <a:pos x="connsiteX3" y="connsiteY3"/>
              </a:cxn>
            </a:cxnLst>
            <a:rect l="l" t="t" r="r" b="b"/>
            <a:pathLst>
              <a:path w="3249497" h="2634196">
                <a:moveTo>
                  <a:pt x="0" y="0"/>
                </a:moveTo>
                <a:lnTo>
                  <a:pt x="3249497" y="0"/>
                </a:lnTo>
                <a:lnTo>
                  <a:pt x="3249497" y="2634196"/>
                </a:lnTo>
                <a:lnTo>
                  <a:pt x="0" y="263419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07463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2E21A36A-636D-4392-9121-03107251D2BC}"/>
              </a:ext>
            </a:extLst>
          </p:cNvPr>
          <p:cNvSpPr>
            <a:spLocks noGrp="1"/>
          </p:cNvSpPr>
          <p:nvPr>
            <p:ph type="pic" sz="quarter" idx="22" hasCustomPrompt="1"/>
          </p:nvPr>
        </p:nvSpPr>
        <p:spPr>
          <a:xfrm>
            <a:off x="3598947" y="2489126"/>
            <a:ext cx="5796844" cy="1855304"/>
          </a:xfrm>
          <a:custGeom>
            <a:avLst/>
            <a:gdLst>
              <a:gd name="connsiteX0" fmla="*/ 0 w 5796844"/>
              <a:gd name="connsiteY0" fmla="*/ 0 h 1855304"/>
              <a:gd name="connsiteX1" fmla="*/ 5796844 w 5796844"/>
              <a:gd name="connsiteY1" fmla="*/ 0 h 1855304"/>
              <a:gd name="connsiteX2" fmla="*/ 5796844 w 5796844"/>
              <a:gd name="connsiteY2" fmla="*/ 1855304 h 1855304"/>
              <a:gd name="connsiteX3" fmla="*/ 0 w 5796844"/>
              <a:gd name="connsiteY3" fmla="*/ 1855304 h 1855304"/>
            </a:gdLst>
            <a:ahLst/>
            <a:cxnLst>
              <a:cxn ang="0">
                <a:pos x="connsiteX0" y="connsiteY0"/>
              </a:cxn>
              <a:cxn ang="0">
                <a:pos x="connsiteX1" y="connsiteY1"/>
              </a:cxn>
              <a:cxn ang="0">
                <a:pos x="connsiteX2" y="connsiteY2"/>
              </a:cxn>
              <a:cxn ang="0">
                <a:pos x="connsiteX3" y="connsiteY3"/>
              </a:cxn>
            </a:cxnLst>
            <a:rect l="l" t="t" r="r" b="b"/>
            <a:pathLst>
              <a:path w="5796844" h="1855304">
                <a:moveTo>
                  <a:pt x="0" y="0"/>
                </a:moveTo>
                <a:lnTo>
                  <a:pt x="5796844" y="0"/>
                </a:lnTo>
                <a:lnTo>
                  <a:pt x="5796844" y="1855304"/>
                </a:lnTo>
                <a:lnTo>
                  <a:pt x="0" y="185530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Freeform: Shape 7">
            <a:extLst>
              <a:ext uri="{FF2B5EF4-FFF2-40B4-BE49-F238E27FC236}">
                <a16:creationId xmlns="" xmlns:a16="http://schemas.microsoft.com/office/drawing/2014/main" id="{62A6783B-4381-4C08-A835-0AC20F9294D8}"/>
              </a:ext>
            </a:extLst>
          </p:cNvPr>
          <p:cNvSpPr>
            <a:spLocks noGrp="1"/>
          </p:cNvSpPr>
          <p:nvPr>
            <p:ph type="pic" sz="quarter" idx="21" hasCustomPrompt="1"/>
          </p:nvPr>
        </p:nvSpPr>
        <p:spPr>
          <a:xfrm>
            <a:off x="0" y="2489126"/>
            <a:ext cx="3511826" cy="1855304"/>
          </a:xfrm>
          <a:custGeom>
            <a:avLst/>
            <a:gdLst>
              <a:gd name="connsiteX0" fmla="*/ 0 w 3511826"/>
              <a:gd name="connsiteY0" fmla="*/ 0 h 1855304"/>
              <a:gd name="connsiteX1" fmla="*/ 3511826 w 3511826"/>
              <a:gd name="connsiteY1" fmla="*/ 0 h 1855304"/>
              <a:gd name="connsiteX2" fmla="*/ 3511826 w 3511826"/>
              <a:gd name="connsiteY2" fmla="*/ 1855304 h 1855304"/>
              <a:gd name="connsiteX3" fmla="*/ 0 w 3511826"/>
              <a:gd name="connsiteY3" fmla="*/ 1855304 h 1855304"/>
            </a:gdLst>
            <a:ahLst/>
            <a:cxnLst>
              <a:cxn ang="0">
                <a:pos x="connsiteX0" y="connsiteY0"/>
              </a:cxn>
              <a:cxn ang="0">
                <a:pos x="connsiteX1" y="connsiteY1"/>
              </a:cxn>
              <a:cxn ang="0">
                <a:pos x="connsiteX2" y="connsiteY2"/>
              </a:cxn>
              <a:cxn ang="0">
                <a:pos x="connsiteX3" y="connsiteY3"/>
              </a:cxn>
            </a:cxnLst>
            <a:rect l="l" t="t" r="r" b="b"/>
            <a:pathLst>
              <a:path w="3511826" h="1855304">
                <a:moveTo>
                  <a:pt x="0" y="0"/>
                </a:moveTo>
                <a:lnTo>
                  <a:pt x="3511826" y="0"/>
                </a:lnTo>
                <a:lnTo>
                  <a:pt x="3511826" y="1855304"/>
                </a:lnTo>
                <a:lnTo>
                  <a:pt x="0" y="185530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3" name="Freeform: Shape 12">
            <a:extLst>
              <a:ext uri="{FF2B5EF4-FFF2-40B4-BE49-F238E27FC236}">
                <a16:creationId xmlns="" xmlns:a16="http://schemas.microsoft.com/office/drawing/2014/main" id="{DC271585-F76A-477D-975E-394DBF553DEE}"/>
              </a:ext>
            </a:extLst>
          </p:cNvPr>
          <p:cNvSpPr>
            <a:spLocks noGrp="1"/>
          </p:cNvSpPr>
          <p:nvPr>
            <p:ph type="pic" sz="quarter" idx="23" hasCustomPrompt="1"/>
          </p:nvPr>
        </p:nvSpPr>
        <p:spPr>
          <a:xfrm>
            <a:off x="9482912" y="2489126"/>
            <a:ext cx="2709088" cy="1855304"/>
          </a:xfrm>
          <a:custGeom>
            <a:avLst/>
            <a:gdLst>
              <a:gd name="connsiteX0" fmla="*/ 0 w 2709088"/>
              <a:gd name="connsiteY0" fmla="*/ 0 h 1855304"/>
              <a:gd name="connsiteX1" fmla="*/ 2709088 w 2709088"/>
              <a:gd name="connsiteY1" fmla="*/ 0 h 1855304"/>
              <a:gd name="connsiteX2" fmla="*/ 2709088 w 2709088"/>
              <a:gd name="connsiteY2" fmla="*/ 1855304 h 1855304"/>
              <a:gd name="connsiteX3" fmla="*/ 0 w 2709088"/>
              <a:gd name="connsiteY3" fmla="*/ 1855304 h 1855304"/>
            </a:gdLst>
            <a:ahLst/>
            <a:cxnLst>
              <a:cxn ang="0">
                <a:pos x="connsiteX0" y="connsiteY0"/>
              </a:cxn>
              <a:cxn ang="0">
                <a:pos x="connsiteX1" y="connsiteY1"/>
              </a:cxn>
              <a:cxn ang="0">
                <a:pos x="connsiteX2" y="connsiteY2"/>
              </a:cxn>
              <a:cxn ang="0">
                <a:pos x="connsiteX3" y="connsiteY3"/>
              </a:cxn>
            </a:cxnLst>
            <a:rect l="l" t="t" r="r" b="b"/>
            <a:pathLst>
              <a:path w="2709088" h="1855304">
                <a:moveTo>
                  <a:pt x="0" y="0"/>
                </a:moveTo>
                <a:lnTo>
                  <a:pt x="2709088" y="0"/>
                </a:lnTo>
                <a:lnTo>
                  <a:pt x="2709088" y="1855304"/>
                </a:lnTo>
                <a:lnTo>
                  <a:pt x="0" y="185530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416448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DCEA8116-7FD0-4388-A7F5-8A8B66EB37BF}"/>
              </a:ext>
            </a:extLst>
          </p:cNvPr>
          <p:cNvSpPr>
            <a:spLocks noGrp="1"/>
          </p:cNvSpPr>
          <p:nvPr>
            <p:ph type="pic" sz="quarter" idx="22" hasCustomPrompt="1"/>
          </p:nvPr>
        </p:nvSpPr>
        <p:spPr>
          <a:xfrm>
            <a:off x="5631544" y="2032000"/>
            <a:ext cx="6560457" cy="2423886"/>
          </a:xfrm>
          <a:custGeom>
            <a:avLst/>
            <a:gdLst>
              <a:gd name="connsiteX0" fmla="*/ 0 w 6560457"/>
              <a:gd name="connsiteY0" fmla="*/ 0 h 2423886"/>
              <a:gd name="connsiteX1" fmla="*/ 6560457 w 6560457"/>
              <a:gd name="connsiteY1" fmla="*/ 0 h 2423886"/>
              <a:gd name="connsiteX2" fmla="*/ 6560457 w 6560457"/>
              <a:gd name="connsiteY2" fmla="*/ 2423886 h 2423886"/>
              <a:gd name="connsiteX3" fmla="*/ 0 w 6560457"/>
              <a:gd name="connsiteY3" fmla="*/ 2423886 h 2423886"/>
            </a:gdLst>
            <a:ahLst/>
            <a:cxnLst>
              <a:cxn ang="0">
                <a:pos x="connsiteX0" y="connsiteY0"/>
              </a:cxn>
              <a:cxn ang="0">
                <a:pos x="connsiteX1" y="connsiteY1"/>
              </a:cxn>
              <a:cxn ang="0">
                <a:pos x="connsiteX2" y="connsiteY2"/>
              </a:cxn>
              <a:cxn ang="0">
                <a:pos x="connsiteX3" y="connsiteY3"/>
              </a:cxn>
            </a:cxnLst>
            <a:rect l="l" t="t" r="r" b="b"/>
            <a:pathLst>
              <a:path w="6560457" h="2423886">
                <a:moveTo>
                  <a:pt x="0" y="0"/>
                </a:moveTo>
                <a:lnTo>
                  <a:pt x="6560457" y="0"/>
                </a:lnTo>
                <a:lnTo>
                  <a:pt x="6560457" y="2423886"/>
                </a:lnTo>
                <a:lnTo>
                  <a:pt x="0" y="242388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208309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B5A9C39-CD3C-4C0D-A274-BC63A1884BDF}"/>
              </a:ext>
            </a:extLst>
          </p:cNvPr>
          <p:cNvSpPr>
            <a:spLocks noGrp="1"/>
          </p:cNvSpPr>
          <p:nvPr>
            <p:ph type="pic" sz="quarter" idx="24" hasCustomPrompt="1"/>
          </p:nvPr>
        </p:nvSpPr>
        <p:spPr>
          <a:xfrm>
            <a:off x="5989983" y="4652806"/>
            <a:ext cx="2667261" cy="1493547"/>
          </a:xfrm>
          <a:custGeom>
            <a:avLst/>
            <a:gdLst>
              <a:gd name="connsiteX0" fmla="*/ 0 w 2667261"/>
              <a:gd name="connsiteY0" fmla="*/ 0 h 1493547"/>
              <a:gd name="connsiteX1" fmla="*/ 2667261 w 2667261"/>
              <a:gd name="connsiteY1" fmla="*/ 0 h 1493547"/>
              <a:gd name="connsiteX2" fmla="*/ 2667261 w 2667261"/>
              <a:gd name="connsiteY2" fmla="*/ 1493547 h 1493547"/>
              <a:gd name="connsiteX3" fmla="*/ 0 w 2667261"/>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667261" h="1493547">
                <a:moveTo>
                  <a:pt x="0" y="0"/>
                </a:moveTo>
                <a:lnTo>
                  <a:pt x="2667261" y="0"/>
                </a:lnTo>
                <a:lnTo>
                  <a:pt x="2667261"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1" name="Freeform: Shape 10">
            <a:extLst>
              <a:ext uri="{FF2B5EF4-FFF2-40B4-BE49-F238E27FC236}">
                <a16:creationId xmlns="" xmlns:a16="http://schemas.microsoft.com/office/drawing/2014/main" id="{9C741A7F-5158-4CE7-A071-FB191C11C1D7}"/>
              </a:ext>
            </a:extLst>
          </p:cNvPr>
          <p:cNvSpPr>
            <a:spLocks noGrp="1"/>
          </p:cNvSpPr>
          <p:nvPr>
            <p:ph type="pic" sz="quarter" idx="23" hasCustomPrompt="1"/>
          </p:nvPr>
        </p:nvSpPr>
        <p:spPr>
          <a:xfrm>
            <a:off x="3265874" y="4652807"/>
            <a:ext cx="2671099" cy="1493547"/>
          </a:xfrm>
          <a:custGeom>
            <a:avLst/>
            <a:gdLst>
              <a:gd name="connsiteX0" fmla="*/ 0 w 2671099"/>
              <a:gd name="connsiteY0" fmla="*/ 0 h 1493547"/>
              <a:gd name="connsiteX1" fmla="*/ 2671099 w 2671099"/>
              <a:gd name="connsiteY1" fmla="*/ 0 h 1493547"/>
              <a:gd name="connsiteX2" fmla="*/ 2671099 w 2671099"/>
              <a:gd name="connsiteY2" fmla="*/ 1493547 h 1493547"/>
              <a:gd name="connsiteX3" fmla="*/ 0 w 2671099"/>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671099" h="1493547">
                <a:moveTo>
                  <a:pt x="0" y="0"/>
                </a:moveTo>
                <a:lnTo>
                  <a:pt x="2671099" y="0"/>
                </a:lnTo>
                <a:lnTo>
                  <a:pt x="2671099"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9" name="Freeform: Shape 8">
            <a:extLst>
              <a:ext uri="{FF2B5EF4-FFF2-40B4-BE49-F238E27FC236}">
                <a16:creationId xmlns="" xmlns:a16="http://schemas.microsoft.com/office/drawing/2014/main" id="{30BFB914-956D-4DBA-A6AB-17B50099122F}"/>
              </a:ext>
            </a:extLst>
          </p:cNvPr>
          <p:cNvSpPr>
            <a:spLocks noGrp="1"/>
          </p:cNvSpPr>
          <p:nvPr>
            <p:ph type="pic" sz="quarter" idx="22" hasCustomPrompt="1"/>
          </p:nvPr>
        </p:nvSpPr>
        <p:spPr>
          <a:xfrm>
            <a:off x="653934" y="4652807"/>
            <a:ext cx="2539840" cy="1493547"/>
          </a:xfrm>
          <a:custGeom>
            <a:avLst/>
            <a:gdLst>
              <a:gd name="connsiteX0" fmla="*/ 0 w 2539840"/>
              <a:gd name="connsiteY0" fmla="*/ 0 h 1493547"/>
              <a:gd name="connsiteX1" fmla="*/ 2539840 w 2539840"/>
              <a:gd name="connsiteY1" fmla="*/ 0 h 1493547"/>
              <a:gd name="connsiteX2" fmla="*/ 2539840 w 2539840"/>
              <a:gd name="connsiteY2" fmla="*/ 1493547 h 1493547"/>
              <a:gd name="connsiteX3" fmla="*/ 0 w 2539840"/>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539840" h="1493547">
                <a:moveTo>
                  <a:pt x="0" y="0"/>
                </a:moveTo>
                <a:lnTo>
                  <a:pt x="2539840" y="0"/>
                </a:lnTo>
                <a:lnTo>
                  <a:pt x="2539840"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5" name="Freeform: Shape 14">
            <a:extLst>
              <a:ext uri="{FF2B5EF4-FFF2-40B4-BE49-F238E27FC236}">
                <a16:creationId xmlns="" xmlns:a16="http://schemas.microsoft.com/office/drawing/2014/main" id="{6F33E8D1-8903-4E74-8A1D-9468205CD3DC}"/>
              </a:ext>
            </a:extLst>
          </p:cNvPr>
          <p:cNvSpPr>
            <a:spLocks noGrp="1"/>
          </p:cNvSpPr>
          <p:nvPr>
            <p:ph type="pic" sz="quarter" idx="25" hasCustomPrompt="1"/>
          </p:nvPr>
        </p:nvSpPr>
        <p:spPr>
          <a:xfrm>
            <a:off x="8732961" y="4652807"/>
            <a:ext cx="2805105" cy="1493547"/>
          </a:xfrm>
          <a:custGeom>
            <a:avLst/>
            <a:gdLst>
              <a:gd name="connsiteX0" fmla="*/ 0 w 2805105"/>
              <a:gd name="connsiteY0" fmla="*/ 0 h 1493547"/>
              <a:gd name="connsiteX1" fmla="*/ 2805105 w 2805105"/>
              <a:gd name="connsiteY1" fmla="*/ 0 h 1493547"/>
              <a:gd name="connsiteX2" fmla="*/ 2805105 w 2805105"/>
              <a:gd name="connsiteY2" fmla="*/ 1493547 h 1493547"/>
              <a:gd name="connsiteX3" fmla="*/ 0 w 2805105"/>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805105" h="1493547">
                <a:moveTo>
                  <a:pt x="0" y="0"/>
                </a:moveTo>
                <a:lnTo>
                  <a:pt x="2805105" y="0"/>
                </a:lnTo>
                <a:lnTo>
                  <a:pt x="2805105"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94012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6" name="Freeform: Shape 15">
            <a:extLst>
              <a:ext uri="{FF2B5EF4-FFF2-40B4-BE49-F238E27FC236}">
                <a16:creationId xmlns="" xmlns:a16="http://schemas.microsoft.com/office/drawing/2014/main" id="{28372B29-4C4D-419A-B1F3-E338FE771A73}"/>
              </a:ext>
            </a:extLst>
          </p:cNvPr>
          <p:cNvSpPr>
            <a:spLocks noGrp="1"/>
          </p:cNvSpPr>
          <p:nvPr>
            <p:ph type="pic" sz="quarter" idx="24" hasCustomPrompt="1"/>
          </p:nvPr>
        </p:nvSpPr>
        <p:spPr>
          <a:xfrm>
            <a:off x="6176299" y="2075544"/>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Freeform: Shape 13">
            <a:extLst>
              <a:ext uri="{FF2B5EF4-FFF2-40B4-BE49-F238E27FC236}">
                <a16:creationId xmlns="" xmlns:a16="http://schemas.microsoft.com/office/drawing/2014/main" id="{DC456260-6C24-4F60-894E-90B00A521E95}"/>
              </a:ext>
            </a:extLst>
          </p:cNvPr>
          <p:cNvSpPr>
            <a:spLocks noGrp="1"/>
          </p:cNvSpPr>
          <p:nvPr>
            <p:ph type="pic" sz="quarter" idx="23" hasCustomPrompt="1"/>
          </p:nvPr>
        </p:nvSpPr>
        <p:spPr>
          <a:xfrm>
            <a:off x="3510771" y="2075544"/>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2" name="Freeform: Shape 11">
            <a:extLst>
              <a:ext uri="{FF2B5EF4-FFF2-40B4-BE49-F238E27FC236}">
                <a16:creationId xmlns="" xmlns:a16="http://schemas.microsoft.com/office/drawing/2014/main" id="{8BCB8AB2-A551-4AE5-956C-A8365C724471}"/>
              </a:ext>
            </a:extLst>
          </p:cNvPr>
          <p:cNvSpPr>
            <a:spLocks noGrp="1"/>
          </p:cNvSpPr>
          <p:nvPr>
            <p:ph type="pic" sz="quarter" idx="22" hasCustomPrompt="1"/>
          </p:nvPr>
        </p:nvSpPr>
        <p:spPr>
          <a:xfrm>
            <a:off x="845243" y="2075543"/>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7" name="Freeform: Shape 16">
            <a:extLst>
              <a:ext uri="{FF2B5EF4-FFF2-40B4-BE49-F238E27FC236}">
                <a16:creationId xmlns="" xmlns:a16="http://schemas.microsoft.com/office/drawing/2014/main" id="{B0CCD28E-EC18-4B69-82FD-2440144997EA}"/>
              </a:ext>
            </a:extLst>
          </p:cNvPr>
          <p:cNvSpPr>
            <a:spLocks noGrp="1"/>
          </p:cNvSpPr>
          <p:nvPr>
            <p:ph type="pic" sz="quarter" idx="25" hasCustomPrompt="1"/>
          </p:nvPr>
        </p:nvSpPr>
        <p:spPr>
          <a:xfrm>
            <a:off x="8841827" y="2075544"/>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73387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FCA6E353-DDDF-4098-9093-49E91089FBE6}"/>
              </a:ext>
            </a:extLst>
          </p:cNvPr>
          <p:cNvSpPr>
            <a:spLocks noGrp="1"/>
          </p:cNvSpPr>
          <p:nvPr>
            <p:ph type="pic" sz="quarter" idx="24" hasCustomPrompt="1"/>
          </p:nvPr>
        </p:nvSpPr>
        <p:spPr>
          <a:xfrm>
            <a:off x="8357606" y="1165900"/>
            <a:ext cx="2651024" cy="2651018"/>
          </a:xfrm>
          <a:custGeom>
            <a:avLst/>
            <a:gdLst>
              <a:gd name="connsiteX0" fmla="*/ 915906 w 2651024"/>
              <a:gd name="connsiteY0" fmla="*/ 0 h 2651018"/>
              <a:gd name="connsiteX1" fmla="*/ 1735118 w 2651024"/>
              <a:gd name="connsiteY1" fmla="*/ 0 h 2651018"/>
              <a:gd name="connsiteX2" fmla="*/ 2397874 w 2651024"/>
              <a:gd name="connsiteY2" fmla="*/ 506299 h 2651018"/>
              <a:gd name="connsiteX3" fmla="*/ 2651024 w 2651024"/>
              <a:gd name="connsiteY3" fmla="*/ 1325509 h 2651018"/>
              <a:gd name="connsiteX4" fmla="*/ 2397874 w 2651024"/>
              <a:gd name="connsiteY4" fmla="*/ 2144719 h 2651018"/>
              <a:gd name="connsiteX5" fmla="*/ 1735118 w 2651024"/>
              <a:gd name="connsiteY5" fmla="*/ 2651018 h 2651018"/>
              <a:gd name="connsiteX6" fmla="*/ 915906 w 2651024"/>
              <a:gd name="connsiteY6" fmla="*/ 2651018 h 2651018"/>
              <a:gd name="connsiteX7" fmla="*/ 253150 w 2651024"/>
              <a:gd name="connsiteY7" fmla="*/ 2144719 h 2651018"/>
              <a:gd name="connsiteX8" fmla="*/ 0 w 2651024"/>
              <a:gd name="connsiteY8" fmla="*/ 1325509 h 2651018"/>
              <a:gd name="connsiteX9" fmla="*/ 253150 w 2651024"/>
              <a:gd name="connsiteY9" fmla="*/ 506299 h 26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024" h="2651018">
                <a:moveTo>
                  <a:pt x="915906" y="0"/>
                </a:moveTo>
                <a:lnTo>
                  <a:pt x="1735118" y="0"/>
                </a:lnTo>
                <a:lnTo>
                  <a:pt x="2397874" y="506299"/>
                </a:lnTo>
                <a:lnTo>
                  <a:pt x="2651024" y="1325509"/>
                </a:lnTo>
                <a:lnTo>
                  <a:pt x="2397874" y="2144719"/>
                </a:lnTo>
                <a:lnTo>
                  <a:pt x="1735118" y="2651018"/>
                </a:lnTo>
                <a:lnTo>
                  <a:pt x="915906" y="2651018"/>
                </a:lnTo>
                <a:lnTo>
                  <a:pt x="253150" y="2144719"/>
                </a:lnTo>
                <a:lnTo>
                  <a:pt x="0" y="1325509"/>
                </a:lnTo>
                <a:lnTo>
                  <a:pt x="253150" y="5062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0" name="Freeform: Shape 9">
            <a:extLst>
              <a:ext uri="{FF2B5EF4-FFF2-40B4-BE49-F238E27FC236}">
                <a16:creationId xmlns="" xmlns:a16="http://schemas.microsoft.com/office/drawing/2014/main" id="{0EB86EBE-0EDD-4F17-88E2-B20390BC36D5}"/>
              </a:ext>
            </a:extLst>
          </p:cNvPr>
          <p:cNvSpPr>
            <a:spLocks noGrp="1"/>
          </p:cNvSpPr>
          <p:nvPr>
            <p:ph type="pic" sz="quarter" idx="23" hasCustomPrompt="1"/>
          </p:nvPr>
        </p:nvSpPr>
        <p:spPr>
          <a:xfrm>
            <a:off x="4453261" y="1165900"/>
            <a:ext cx="2651024" cy="2651018"/>
          </a:xfrm>
          <a:custGeom>
            <a:avLst/>
            <a:gdLst>
              <a:gd name="connsiteX0" fmla="*/ 915906 w 2651024"/>
              <a:gd name="connsiteY0" fmla="*/ 0 h 2651018"/>
              <a:gd name="connsiteX1" fmla="*/ 1735118 w 2651024"/>
              <a:gd name="connsiteY1" fmla="*/ 0 h 2651018"/>
              <a:gd name="connsiteX2" fmla="*/ 2397874 w 2651024"/>
              <a:gd name="connsiteY2" fmla="*/ 506299 h 2651018"/>
              <a:gd name="connsiteX3" fmla="*/ 2651024 w 2651024"/>
              <a:gd name="connsiteY3" fmla="*/ 1325509 h 2651018"/>
              <a:gd name="connsiteX4" fmla="*/ 2397874 w 2651024"/>
              <a:gd name="connsiteY4" fmla="*/ 2144719 h 2651018"/>
              <a:gd name="connsiteX5" fmla="*/ 1735118 w 2651024"/>
              <a:gd name="connsiteY5" fmla="*/ 2651018 h 2651018"/>
              <a:gd name="connsiteX6" fmla="*/ 915906 w 2651024"/>
              <a:gd name="connsiteY6" fmla="*/ 2651018 h 2651018"/>
              <a:gd name="connsiteX7" fmla="*/ 253150 w 2651024"/>
              <a:gd name="connsiteY7" fmla="*/ 2144719 h 2651018"/>
              <a:gd name="connsiteX8" fmla="*/ 0 w 2651024"/>
              <a:gd name="connsiteY8" fmla="*/ 1325509 h 2651018"/>
              <a:gd name="connsiteX9" fmla="*/ 253150 w 2651024"/>
              <a:gd name="connsiteY9" fmla="*/ 506299 h 26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024" h="2651018">
                <a:moveTo>
                  <a:pt x="915906" y="0"/>
                </a:moveTo>
                <a:lnTo>
                  <a:pt x="1735118" y="0"/>
                </a:lnTo>
                <a:lnTo>
                  <a:pt x="2397874" y="506299"/>
                </a:lnTo>
                <a:lnTo>
                  <a:pt x="2651024" y="1325509"/>
                </a:lnTo>
                <a:lnTo>
                  <a:pt x="2397874" y="2144719"/>
                </a:lnTo>
                <a:lnTo>
                  <a:pt x="1735118" y="2651018"/>
                </a:lnTo>
                <a:lnTo>
                  <a:pt x="915906" y="2651018"/>
                </a:lnTo>
                <a:lnTo>
                  <a:pt x="253150" y="2144719"/>
                </a:lnTo>
                <a:lnTo>
                  <a:pt x="0" y="1325509"/>
                </a:lnTo>
                <a:lnTo>
                  <a:pt x="253150" y="5062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9" name="Freeform: Shape 8">
            <a:extLst>
              <a:ext uri="{FF2B5EF4-FFF2-40B4-BE49-F238E27FC236}">
                <a16:creationId xmlns="" xmlns:a16="http://schemas.microsoft.com/office/drawing/2014/main" id="{AE345D24-2BCF-4CDC-9077-063FDEE1D19C}"/>
              </a:ext>
            </a:extLst>
          </p:cNvPr>
          <p:cNvSpPr>
            <a:spLocks noGrp="1"/>
          </p:cNvSpPr>
          <p:nvPr>
            <p:ph type="pic" sz="quarter" idx="22" hasCustomPrompt="1"/>
          </p:nvPr>
        </p:nvSpPr>
        <p:spPr>
          <a:xfrm>
            <a:off x="548916" y="1165900"/>
            <a:ext cx="2651024" cy="2651018"/>
          </a:xfrm>
          <a:custGeom>
            <a:avLst/>
            <a:gdLst>
              <a:gd name="connsiteX0" fmla="*/ 915906 w 2651024"/>
              <a:gd name="connsiteY0" fmla="*/ 0 h 2651018"/>
              <a:gd name="connsiteX1" fmla="*/ 1735118 w 2651024"/>
              <a:gd name="connsiteY1" fmla="*/ 0 h 2651018"/>
              <a:gd name="connsiteX2" fmla="*/ 2397874 w 2651024"/>
              <a:gd name="connsiteY2" fmla="*/ 506299 h 2651018"/>
              <a:gd name="connsiteX3" fmla="*/ 2651024 w 2651024"/>
              <a:gd name="connsiteY3" fmla="*/ 1325509 h 2651018"/>
              <a:gd name="connsiteX4" fmla="*/ 2397874 w 2651024"/>
              <a:gd name="connsiteY4" fmla="*/ 2144719 h 2651018"/>
              <a:gd name="connsiteX5" fmla="*/ 1735118 w 2651024"/>
              <a:gd name="connsiteY5" fmla="*/ 2651018 h 2651018"/>
              <a:gd name="connsiteX6" fmla="*/ 915906 w 2651024"/>
              <a:gd name="connsiteY6" fmla="*/ 2651018 h 2651018"/>
              <a:gd name="connsiteX7" fmla="*/ 253150 w 2651024"/>
              <a:gd name="connsiteY7" fmla="*/ 2144719 h 2651018"/>
              <a:gd name="connsiteX8" fmla="*/ 0 w 2651024"/>
              <a:gd name="connsiteY8" fmla="*/ 1325509 h 2651018"/>
              <a:gd name="connsiteX9" fmla="*/ 253150 w 2651024"/>
              <a:gd name="connsiteY9" fmla="*/ 506299 h 26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024" h="2651018">
                <a:moveTo>
                  <a:pt x="915906" y="0"/>
                </a:moveTo>
                <a:lnTo>
                  <a:pt x="1735118" y="0"/>
                </a:lnTo>
                <a:lnTo>
                  <a:pt x="2397874" y="506299"/>
                </a:lnTo>
                <a:lnTo>
                  <a:pt x="2651024" y="1325509"/>
                </a:lnTo>
                <a:lnTo>
                  <a:pt x="2397874" y="2144719"/>
                </a:lnTo>
                <a:lnTo>
                  <a:pt x="1735118" y="2651018"/>
                </a:lnTo>
                <a:lnTo>
                  <a:pt x="915906" y="2651018"/>
                </a:lnTo>
                <a:lnTo>
                  <a:pt x="253150" y="2144719"/>
                </a:lnTo>
                <a:lnTo>
                  <a:pt x="0" y="1325509"/>
                </a:lnTo>
                <a:lnTo>
                  <a:pt x="253150" y="5062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92673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7">
            <a:extLst>
              <a:ext uri="{FF2B5EF4-FFF2-40B4-BE49-F238E27FC236}">
                <a16:creationId xmlns="" xmlns:a16="http://schemas.microsoft.com/office/drawing/2014/main" id="{4552F197-B265-4A24-B3B2-579047097227}"/>
              </a:ext>
            </a:extLst>
          </p:cNvPr>
          <p:cNvSpPr>
            <a:spLocks noGrp="1"/>
          </p:cNvSpPr>
          <p:nvPr>
            <p:ph type="ftr" sz="quarter" idx="10"/>
          </p:nvPr>
        </p:nvSpPr>
        <p:spPr>
          <a:xfrm>
            <a:off x="5234215" y="6436678"/>
            <a:ext cx="1723571" cy="365125"/>
          </a:xfrm>
          <a:prstGeom prst="rect">
            <a:avLst/>
          </a:prstGeom>
        </p:spPr>
        <p:txBody>
          <a:bodyPr/>
          <a:lstStyle/>
          <a:p>
            <a:r>
              <a:rPr lang="en-US" dirty="0"/>
              <a:t>www.infobusiness.com</a:t>
            </a:r>
          </a:p>
        </p:txBody>
      </p:sp>
      <p:sp>
        <p:nvSpPr>
          <p:cNvPr id="9" name="Slide Number Placeholder 8">
            <a:extLst>
              <a:ext uri="{FF2B5EF4-FFF2-40B4-BE49-F238E27FC236}">
                <a16:creationId xmlns="" xmlns:a16="http://schemas.microsoft.com/office/drawing/2014/main" id="{5CEA28D6-30E3-4853-9DDB-89073BC25F8D}"/>
              </a:ext>
            </a:extLst>
          </p:cNvPr>
          <p:cNvSpPr>
            <a:spLocks noGrp="1"/>
          </p:cNvSpPr>
          <p:nvPr>
            <p:ph type="sldNum" sz="quarter" idx="11"/>
          </p:nvPr>
        </p:nvSpPr>
        <p:spPr>
          <a:xfrm>
            <a:off x="10915718" y="66550"/>
            <a:ext cx="464275" cy="191427"/>
          </a:xfrm>
          <a:prstGeom prst="rect">
            <a:avLst/>
          </a:prstGeom>
        </p:spPr>
        <p:txBody>
          <a:bodyPr/>
          <a:lstStyle/>
          <a:p>
            <a:fld id="{22E1CF2F-19B6-4B01-91BB-CDBA096AD5BE}" type="slidenum">
              <a:rPr lang="en-US" smtClean="0"/>
              <a:pPr/>
              <a:t>‹#›</a:t>
            </a:fld>
            <a:endParaRPr lang="en-US" dirty="0"/>
          </a:p>
        </p:txBody>
      </p:sp>
    </p:spTree>
    <p:extLst>
      <p:ext uri="{BB962C8B-B14F-4D97-AF65-F5344CB8AC3E}">
        <p14:creationId xmlns="" xmlns:p14="http://schemas.microsoft.com/office/powerpoint/2010/main" val="3276633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720964A7-C058-4254-86CC-2A0047D55FBF}"/>
              </a:ext>
            </a:extLst>
          </p:cNvPr>
          <p:cNvSpPr>
            <a:spLocks noGrp="1"/>
          </p:cNvSpPr>
          <p:nvPr>
            <p:ph type="pic" sz="quarter" idx="24" hasCustomPrompt="1"/>
          </p:nvPr>
        </p:nvSpPr>
        <p:spPr>
          <a:xfrm>
            <a:off x="5876786" y="4059480"/>
            <a:ext cx="5477014" cy="1970258"/>
          </a:xfrm>
          <a:custGeom>
            <a:avLst/>
            <a:gdLst>
              <a:gd name="connsiteX0" fmla="*/ 0 w 5477014"/>
              <a:gd name="connsiteY0" fmla="*/ 0 h 1970258"/>
              <a:gd name="connsiteX1" fmla="*/ 5477014 w 5477014"/>
              <a:gd name="connsiteY1" fmla="*/ 0 h 1970258"/>
              <a:gd name="connsiteX2" fmla="*/ 5477014 w 5477014"/>
              <a:gd name="connsiteY2" fmla="*/ 1970258 h 1970258"/>
              <a:gd name="connsiteX3" fmla="*/ 0 w 5477014"/>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5477014" h="1970258">
                <a:moveTo>
                  <a:pt x="0" y="0"/>
                </a:moveTo>
                <a:lnTo>
                  <a:pt x="5477014" y="0"/>
                </a:lnTo>
                <a:lnTo>
                  <a:pt x="5477014" y="1970258"/>
                </a:lnTo>
                <a:lnTo>
                  <a:pt x="0" y="197025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3" name="Freeform: Shape 12">
            <a:extLst>
              <a:ext uri="{FF2B5EF4-FFF2-40B4-BE49-F238E27FC236}">
                <a16:creationId xmlns="" xmlns:a16="http://schemas.microsoft.com/office/drawing/2014/main" id="{57A7B0D5-A6A9-48C9-B828-A0C88E616C11}"/>
              </a:ext>
            </a:extLst>
          </p:cNvPr>
          <p:cNvSpPr>
            <a:spLocks noGrp="1"/>
          </p:cNvSpPr>
          <p:nvPr>
            <p:ph type="pic" sz="quarter" idx="23" hasCustomPrompt="1"/>
          </p:nvPr>
        </p:nvSpPr>
        <p:spPr>
          <a:xfrm>
            <a:off x="3236843" y="4059481"/>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1" name="Freeform: Shape 10">
            <a:extLst>
              <a:ext uri="{FF2B5EF4-FFF2-40B4-BE49-F238E27FC236}">
                <a16:creationId xmlns="" xmlns:a16="http://schemas.microsoft.com/office/drawing/2014/main" id="{3AE1F9F9-0CE3-4CF3-83EB-8E3632BB6136}"/>
              </a:ext>
            </a:extLst>
          </p:cNvPr>
          <p:cNvSpPr>
            <a:spLocks noGrp="1"/>
          </p:cNvSpPr>
          <p:nvPr>
            <p:ph type="pic" sz="quarter" idx="22" hasCustomPrompt="1"/>
          </p:nvPr>
        </p:nvSpPr>
        <p:spPr>
          <a:xfrm>
            <a:off x="838200" y="4059480"/>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0" name="Freeform: Shape 19">
            <a:extLst>
              <a:ext uri="{FF2B5EF4-FFF2-40B4-BE49-F238E27FC236}">
                <a16:creationId xmlns="" xmlns:a16="http://schemas.microsoft.com/office/drawing/2014/main" id="{AAE3505E-5AC2-4716-B765-FF5CC0C2904C}"/>
              </a:ext>
            </a:extLst>
          </p:cNvPr>
          <p:cNvSpPr>
            <a:spLocks noGrp="1"/>
          </p:cNvSpPr>
          <p:nvPr>
            <p:ph type="pic" sz="quarter" idx="26" hasCustomPrompt="1"/>
          </p:nvPr>
        </p:nvSpPr>
        <p:spPr>
          <a:xfrm>
            <a:off x="838200" y="1899376"/>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
        <p:nvSpPr>
          <p:cNvPr id="18" name="Freeform: Shape 17">
            <a:extLst>
              <a:ext uri="{FF2B5EF4-FFF2-40B4-BE49-F238E27FC236}">
                <a16:creationId xmlns="" xmlns:a16="http://schemas.microsoft.com/office/drawing/2014/main" id="{A9C2ADC4-29BE-42D4-AECA-C3DD452B464A}"/>
              </a:ext>
            </a:extLst>
          </p:cNvPr>
          <p:cNvSpPr>
            <a:spLocks noGrp="1"/>
          </p:cNvSpPr>
          <p:nvPr>
            <p:ph type="pic" sz="quarter" idx="25" hasCustomPrompt="1"/>
          </p:nvPr>
        </p:nvSpPr>
        <p:spPr>
          <a:xfrm>
            <a:off x="3236843" y="1899377"/>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64529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1" name="Freeform: Shape 20">
            <a:extLst>
              <a:ext uri="{FF2B5EF4-FFF2-40B4-BE49-F238E27FC236}">
                <a16:creationId xmlns="" xmlns:a16="http://schemas.microsoft.com/office/drawing/2014/main" id="{3A7D7A32-9744-4656-8443-F359E2E8BD93}"/>
              </a:ext>
            </a:extLst>
          </p:cNvPr>
          <p:cNvSpPr>
            <a:spLocks noGrp="1"/>
          </p:cNvSpPr>
          <p:nvPr>
            <p:ph type="pic" sz="quarter" idx="24" hasCustomPrompt="1"/>
          </p:nvPr>
        </p:nvSpPr>
        <p:spPr>
          <a:xfrm>
            <a:off x="5751444" y="1662318"/>
            <a:ext cx="2769704" cy="1968778"/>
          </a:xfrm>
          <a:custGeom>
            <a:avLst/>
            <a:gdLst>
              <a:gd name="connsiteX0" fmla="*/ 0 w 2769704"/>
              <a:gd name="connsiteY0" fmla="*/ 0 h 1968778"/>
              <a:gd name="connsiteX1" fmla="*/ 2769704 w 2769704"/>
              <a:gd name="connsiteY1" fmla="*/ 0 h 1968778"/>
              <a:gd name="connsiteX2" fmla="*/ 2769704 w 2769704"/>
              <a:gd name="connsiteY2" fmla="*/ 1968778 h 1968778"/>
              <a:gd name="connsiteX3" fmla="*/ 0 w 2769704"/>
              <a:gd name="connsiteY3" fmla="*/ 1968778 h 1968778"/>
            </a:gdLst>
            <a:ahLst/>
            <a:cxnLst>
              <a:cxn ang="0">
                <a:pos x="connsiteX0" y="connsiteY0"/>
              </a:cxn>
              <a:cxn ang="0">
                <a:pos x="connsiteX1" y="connsiteY1"/>
              </a:cxn>
              <a:cxn ang="0">
                <a:pos x="connsiteX2" y="connsiteY2"/>
              </a:cxn>
              <a:cxn ang="0">
                <a:pos x="connsiteX3" y="connsiteY3"/>
              </a:cxn>
            </a:cxnLst>
            <a:rect l="l" t="t" r="r" b="b"/>
            <a:pathLst>
              <a:path w="2769704" h="1968778">
                <a:moveTo>
                  <a:pt x="0" y="0"/>
                </a:moveTo>
                <a:lnTo>
                  <a:pt x="2769704" y="0"/>
                </a:lnTo>
                <a:lnTo>
                  <a:pt x="2769704" y="1968778"/>
                </a:lnTo>
                <a:lnTo>
                  <a:pt x="0" y="196877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Freeform: Shape 18">
            <a:extLst>
              <a:ext uri="{FF2B5EF4-FFF2-40B4-BE49-F238E27FC236}">
                <a16:creationId xmlns="" xmlns:a16="http://schemas.microsoft.com/office/drawing/2014/main" id="{5E68044E-0419-4E35-A5DC-FCDD255906F6}"/>
              </a:ext>
            </a:extLst>
          </p:cNvPr>
          <p:cNvSpPr>
            <a:spLocks noGrp="1"/>
          </p:cNvSpPr>
          <p:nvPr>
            <p:ph type="pic" sz="quarter" idx="23" hasCustomPrompt="1"/>
          </p:nvPr>
        </p:nvSpPr>
        <p:spPr>
          <a:xfrm>
            <a:off x="8627166" y="1662318"/>
            <a:ext cx="3564834" cy="2856673"/>
          </a:xfrm>
          <a:custGeom>
            <a:avLst/>
            <a:gdLst>
              <a:gd name="connsiteX0" fmla="*/ 0 w 3564834"/>
              <a:gd name="connsiteY0" fmla="*/ 0 h 2856673"/>
              <a:gd name="connsiteX1" fmla="*/ 3564834 w 3564834"/>
              <a:gd name="connsiteY1" fmla="*/ 0 h 2856673"/>
              <a:gd name="connsiteX2" fmla="*/ 3564834 w 3564834"/>
              <a:gd name="connsiteY2" fmla="*/ 2856673 h 2856673"/>
              <a:gd name="connsiteX3" fmla="*/ 0 w 3564834"/>
              <a:gd name="connsiteY3" fmla="*/ 2856673 h 2856673"/>
            </a:gdLst>
            <a:ahLst/>
            <a:cxnLst>
              <a:cxn ang="0">
                <a:pos x="connsiteX0" y="connsiteY0"/>
              </a:cxn>
              <a:cxn ang="0">
                <a:pos x="connsiteX1" y="connsiteY1"/>
              </a:cxn>
              <a:cxn ang="0">
                <a:pos x="connsiteX2" y="connsiteY2"/>
              </a:cxn>
              <a:cxn ang="0">
                <a:pos x="connsiteX3" y="connsiteY3"/>
              </a:cxn>
            </a:cxnLst>
            <a:rect l="l" t="t" r="r" b="b"/>
            <a:pathLst>
              <a:path w="3564834" h="2856673">
                <a:moveTo>
                  <a:pt x="0" y="0"/>
                </a:moveTo>
                <a:lnTo>
                  <a:pt x="3564834" y="0"/>
                </a:lnTo>
                <a:lnTo>
                  <a:pt x="3564834" y="2856673"/>
                </a:lnTo>
                <a:lnTo>
                  <a:pt x="0" y="2856673"/>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7" name="Freeform: Shape 16">
            <a:extLst>
              <a:ext uri="{FF2B5EF4-FFF2-40B4-BE49-F238E27FC236}">
                <a16:creationId xmlns="" xmlns:a16="http://schemas.microsoft.com/office/drawing/2014/main" id="{9C5A799E-BB4F-4FF3-993E-92C2EB22D8DD}"/>
              </a:ext>
            </a:extLst>
          </p:cNvPr>
          <p:cNvSpPr>
            <a:spLocks noGrp="1"/>
          </p:cNvSpPr>
          <p:nvPr>
            <p:ph type="pic" sz="quarter" idx="22" hasCustomPrompt="1"/>
          </p:nvPr>
        </p:nvSpPr>
        <p:spPr>
          <a:xfrm>
            <a:off x="5751444" y="3742910"/>
            <a:ext cx="2769704" cy="3115090"/>
          </a:xfrm>
          <a:custGeom>
            <a:avLst/>
            <a:gdLst>
              <a:gd name="connsiteX0" fmla="*/ 0 w 2769704"/>
              <a:gd name="connsiteY0" fmla="*/ 0 h 3115090"/>
              <a:gd name="connsiteX1" fmla="*/ 2769704 w 2769704"/>
              <a:gd name="connsiteY1" fmla="*/ 0 h 3115090"/>
              <a:gd name="connsiteX2" fmla="*/ 2769704 w 2769704"/>
              <a:gd name="connsiteY2" fmla="*/ 3115090 h 3115090"/>
              <a:gd name="connsiteX3" fmla="*/ 0 w 2769704"/>
              <a:gd name="connsiteY3" fmla="*/ 3115090 h 3115090"/>
            </a:gdLst>
            <a:ahLst/>
            <a:cxnLst>
              <a:cxn ang="0">
                <a:pos x="connsiteX0" y="connsiteY0"/>
              </a:cxn>
              <a:cxn ang="0">
                <a:pos x="connsiteX1" y="connsiteY1"/>
              </a:cxn>
              <a:cxn ang="0">
                <a:pos x="connsiteX2" y="connsiteY2"/>
              </a:cxn>
              <a:cxn ang="0">
                <a:pos x="connsiteX3" y="connsiteY3"/>
              </a:cxn>
            </a:cxnLst>
            <a:rect l="l" t="t" r="r" b="b"/>
            <a:pathLst>
              <a:path w="2769704" h="3115090">
                <a:moveTo>
                  <a:pt x="0" y="0"/>
                </a:moveTo>
                <a:lnTo>
                  <a:pt x="2769704" y="0"/>
                </a:lnTo>
                <a:lnTo>
                  <a:pt x="2769704" y="3115090"/>
                </a:lnTo>
                <a:lnTo>
                  <a:pt x="0" y="311509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Freeform: Shape 13">
            <a:extLst>
              <a:ext uri="{FF2B5EF4-FFF2-40B4-BE49-F238E27FC236}">
                <a16:creationId xmlns="" xmlns:a16="http://schemas.microsoft.com/office/drawing/2014/main" id="{4EC4D99F-00D3-4E3C-AAE8-0A8D1B2E3653}"/>
              </a:ext>
            </a:extLst>
          </p:cNvPr>
          <p:cNvSpPr>
            <a:spLocks noGrp="1"/>
          </p:cNvSpPr>
          <p:nvPr>
            <p:ph type="pic" sz="quarter" idx="26" hasCustomPrompt="1"/>
          </p:nvPr>
        </p:nvSpPr>
        <p:spPr>
          <a:xfrm>
            <a:off x="0" y="1662318"/>
            <a:ext cx="2769704" cy="1812235"/>
          </a:xfrm>
          <a:custGeom>
            <a:avLst/>
            <a:gdLst>
              <a:gd name="connsiteX0" fmla="*/ 0 w 2769704"/>
              <a:gd name="connsiteY0" fmla="*/ 0 h 1812235"/>
              <a:gd name="connsiteX1" fmla="*/ 2769704 w 2769704"/>
              <a:gd name="connsiteY1" fmla="*/ 0 h 1812235"/>
              <a:gd name="connsiteX2" fmla="*/ 2769704 w 2769704"/>
              <a:gd name="connsiteY2" fmla="*/ 1812235 h 1812235"/>
              <a:gd name="connsiteX3" fmla="*/ 0 w 2769704"/>
              <a:gd name="connsiteY3" fmla="*/ 1812235 h 1812235"/>
            </a:gdLst>
            <a:ahLst/>
            <a:cxnLst>
              <a:cxn ang="0">
                <a:pos x="connsiteX0" y="connsiteY0"/>
              </a:cxn>
              <a:cxn ang="0">
                <a:pos x="connsiteX1" y="connsiteY1"/>
              </a:cxn>
              <a:cxn ang="0">
                <a:pos x="connsiteX2" y="connsiteY2"/>
              </a:cxn>
              <a:cxn ang="0">
                <a:pos x="connsiteX3" y="connsiteY3"/>
              </a:cxn>
            </a:cxnLst>
            <a:rect l="l" t="t" r="r" b="b"/>
            <a:pathLst>
              <a:path w="2769704" h="1812235">
                <a:moveTo>
                  <a:pt x="0" y="0"/>
                </a:moveTo>
                <a:lnTo>
                  <a:pt x="2769704" y="0"/>
                </a:lnTo>
                <a:lnTo>
                  <a:pt x="2769704" y="1812235"/>
                </a:lnTo>
                <a:lnTo>
                  <a:pt x="0" y="1812235"/>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
        <p:nvSpPr>
          <p:cNvPr id="16" name="Freeform: Shape 15">
            <a:extLst>
              <a:ext uri="{FF2B5EF4-FFF2-40B4-BE49-F238E27FC236}">
                <a16:creationId xmlns="" xmlns:a16="http://schemas.microsoft.com/office/drawing/2014/main" id="{91BA41C0-D404-4772-BB98-DB9321C609DA}"/>
              </a:ext>
            </a:extLst>
          </p:cNvPr>
          <p:cNvSpPr>
            <a:spLocks noGrp="1"/>
          </p:cNvSpPr>
          <p:nvPr>
            <p:ph type="pic" sz="quarter" idx="25" hasCustomPrompt="1"/>
          </p:nvPr>
        </p:nvSpPr>
        <p:spPr>
          <a:xfrm>
            <a:off x="2875722" y="1662318"/>
            <a:ext cx="2769704" cy="3625300"/>
          </a:xfrm>
          <a:custGeom>
            <a:avLst/>
            <a:gdLst>
              <a:gd name="connsiteX0" fmla="*/ 0 w 2769704"/>
              <a:gd name="connsiteY0" fmla="*/ 0 h 3625300"/>
              <a:gd name="connsiteX1" fmla="*/ 2769704 w 2769704"/>
              <a:gd name="connsiteY1" fmla="*/ 0 h 3625300"/>
              <a:gd name="connsiteX2" fmla="*/ 2769704 w 2769704"/>
              <a:gd name="connsiteY2" fmla="*/ 3625300 h 3625300"/>
              <a:gd name="connsiteX3" fmla="*/ 0 w 2769704"/>
              <a:gd name="connsiteY3" fmla="*/ 3625300 h 3625300"/>
            </a:gdLst>
            <a:ahLst/>
            <a:cxnLst>
              <a:cxn ang="0">
                <a:pos x="connsiteX0" y="connsiteY0"/>
              </a:cxn>
              <a:cxn ang="0">
                <a:pos x="connsiteX1" y="connsiteY1"/>
              </a:cxn>
              <a:cxn ang="0">
                <a:pos x="connsiteX2" y="connsiteY2"/>
              </a:cxn>
              <a:cxn ang="0">
                <a:pos x="connsiteX3" y="connsiteY3"/>
              </a:cxn>
            </a:cxnLst>
            <a:rect l="l" t="t" r="r" b="b"/>
            <a:pathLst>
              <a:path w="2769704" h="3625300">
                <a:moveTo>
                  <a:pt x="0" y="0"/>
                </a:moveTo>
                <a:lnTo>
                  <a:pt x="2769704" y="0"/>
                </a:lnTo>
                <a:lnTo>
                  <a:pt x="2769704" y="3625300"/>
                </a:lnTo>
                <a:lnTo>
                  <a:pt x="0" y="3625300"/>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17564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8D9A32A1-270E-45D6-AC73-DC6F1868B7F4}"/>
              </a:ext>
            </a:extLst>
          </p:cNvPr>
          <p:cNvSpPr>
            <a:spLocks noGrp="1"/>
          </p:cNvSpPr>
          <p:nvPr>
            <p:ph type="pic" sz="quarter" idx="22" hasCustomPrompt="1"/>
          </p:nvPr>
        </p:nvSpPr>
        <p:spPr>
          <a:xfrm>
            <a:off x="3821299" y="2106558"/>
            <a:ext cx="2896902" cy="3568370"/>
          </a:xfrm>
          <a:custGeom>
            <a:avLst/>
            <a:gdLst>
              <a:gd name="connsiteX0" fmla="*/ 0 w 2896902"/>
              <a:gd name="connsiteY0" fmla="*/ 0 h 3568370"/>
              <a:gd name="connsiteX1" fmla="*/ 2896902 w 2896902"/>
              <a:gd name="connsiteY1" fmla="*/ 0 h 3568370"/>
              <a:gd name="connsiteX2" fmla="*/ 2896902 w 2896902"/>
              <a:gd name="connsiteY2" fmla="*/ 3568370 h 3568370"/>
              <a:gd name="connsiteX3" fmla="*/ 0 w 2896902"/>
              <a:gd name="connsiteY3" fmla="*/ 3568370 h 3568370"/>
            </a:gdLst>
            <a:ahLst/>
            <a:cxnLst>
              <a:cxn ang="0">
                <a:pos x="connsiteX0" y="connsiteY0"/>
              </a:cxn>
              <a:cxn ang="0">
                <a:pos x="connsiteX1" y="connsiteY1"/>
              </a:cxn>
              <a:cxn ang="0">
                <a:pos x="connsiteX2" y="connsiteY2"/>
              </a:cxn>
              <a:cxn ang="0">
                <a:pos x="connsiteX3" y="connsiteY3"/>
              </a:cxn>
            </a:cxnLst>
            <a:rect l="l" t="t" r="r" b="b"/>
            <a:pathLst>
              <a:path w="2896902" h="3568370">
                <a:moveTo>
                  <a:pt x="0" y="0"/>
                </a:moveTo>
                <a:lnTo>
                  <a:pt x="2896902" y="0"/>
                </a:lnTo>
                <a:lnTo>
                  <a:pt x="2896902" y="3568370"/>
                </a:lnTo>
                <a:lnTo>
                  <a:pt x="0" y="356837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5729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 xmlns:a16="http://schemas.microsoft.com/office/drawing/2014/main" id="{EDF8C5D1-429A-4ADD-ADAC-8B7258C9A774}"/>
              </a:ext>
            </a:extLst>
          </p:cNvPr>
          <p:cNvSpPr>
            <a:spLocks noGrp="1"/>
          </p:cNvSpPr>
          <p:nvPr>
            <p:ph type="pic" sz="quarter" idx="10" hasCustomPrompt="1"/>
          </p:nvPr>
        </p:nvSpPr>
        <p:spPr>
          <a:xfrm>
            <a:off x="6139974" y="2"/>
            <a:ext cx="6052026" cy="6857998"/>
          </a:xfrm>
          <a:custGeom>
            <a:avLst/>
            <a:gdLst>
              <a:gd name="connsiteX0" fmla="*/ 0 w 6052026"/>
              <a:gd name="connsiteY0" fmla="*/ 0 h 6857998"/>
              <a:gd name="connsiteX1" fmla="*/ 6052026 w 6052026"/>
              <a:gd name="connsiteY1" fmla="*/ 0 h 6857998"/>
              <a:gd name="connsiteX2" fmla="*/ 6052026 w 6052026"/>
              <a:gd name="connsiteY2" fmla="*/ 6857998 h 6857998"/>
              <a:gd name="connsiteX3" fmla="*/ 0 w 6052026"/>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6052026" h="6857998">
                <a:moveTo>
                  <a:pt x="0" y="0"/>
                </a:moveTo>
                <a:lnTo>
                  <a:pt x="6052026" y="0"/>
                </a:lnTo>
                <a:lnTo>
                  <a:pt x="6052026" y="6857998"/>
                </a:lnTo>
                <a:lnTo>
                  <a:pt x="0" y="685799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6992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4580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126D098B-E1D2-4835-B64B-B67186ACE9C2}"/>
              </a:ext>
            </a:extLst>
          </p:cNvPr>
          <p:cNvSpPr>
            <a:spLocks noGrp="1"/>
          </p:cNvSpPr>
          <p:nvPr>
            <p:ph type="pic" sz="quarter" idx="14" hasCustomPrompt="1"/>
          </p:nvPr>
        </p:nvSpPr>
        <p:spPr>
          <a:xfrm>
            <a:off x="248635" y="3531389"/>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CD91793E-5D32-411C-8B97-EF8448B0E6D5}"/>
              </a:ext>
            </a:extLst>
          </p:cNvPr>
          <p:cNvSpPr>
            <a:spLocks noGrp="1"/>
          </p:cNvSpPr>
          <p:nvPr>
            <p:ph type="pic" sz="quarter" idx="13" hasCustomPrompt="1"/>
          </p:nvPr>
        </p:nvSpPr>
        <p:spPr>
          <a:xfrm>
            <a:off x="248635" y="201013"/>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0" name="Picture Placeholder 9">
            <a:extLst>
              <a:ext uri="{FF2B5EF4-FFF2-40B4-BE49-F238E27FC236}">
                <a16:creationId xmlns="" xmlns:a16="http://schemas.microsoft.com/office/drawing/2014/main" id="{5881132A-C22D-4DA4-8E7C-6BCA0771087E}"/>
              </a:ext>
            </a:extLst>
          </p:cNvPr>
          <p:cNvSpPr>
            <a:spLocks noGrp="1"/>
          </p:cNvSpPr>
          <p:nvPr>
            <p:ph type="pic" sz="quarter" idx="12" hasCustomPrompt="1"/>
          </p:nvPr>
        </p:nvSpPr>
        <p:spPr>
          <a:xfrm>
            <a:off x="3640712" y="201014"/>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8" name="Picture Placeholder 17">
            <a:extLst>
              <a:ext uri="{FF2B5EF4-FFF2-40B4-BE49-F238E27FC236}">
                <a16:creationId xmlns="" xmlns:a16="http://schemas.microsoft.com/office/drawing/2014/main" id="{36D86FB0-9992-40CD-AE86-9190CC1371D2}"/>
              </a:ext>
            </a:extLst>
          </p:cNvPr>
          <p:cNvSpPr>
            <a:spLocks noGrp="1"/>
          </p:cNvSpPr>
          <p:nvPr>
            <p:ph type="pic" sz="quarter" idx="15" hasCustomPrompt="1"/>
          </p:nvPr>
        </p:nvSpPr>
        <p:spPr>
          <a:xfrm>
            <a:off x="3640712" y="3531388"/>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60664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21" name="Picture Placeholder 20">
            <a:extLst>
              <a:ext uri="{FF2B5EF4-FFF2-40B4-BE49-F238E27FC236}">
                <a16:creationId xmlns="" xmlns:a16="http://schemas.microsoft.com/office/drawing/2014/main" id="{752CFD8C-9507-489C-9F3D-AF8CB75E27C5}"/>
              </a:ext>
            </a:extLst>
          </p:cNvPr>
          <p:cNvSpPr>
            <a:spLocks noGrp="1"/>
          </p:cNvSpPr>
          <p:nvPr>
            <p:ph type="pic" sz="quarter" idx="18" hasCustomPrompt="1"/>
          </p:nvPr>
        </p:nvSpPr>
        <p:spPr>
          <a:xfrm>
            <a:off x="8850712" y="3607624"/>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Picture Placeholder 18">
            <a:extLst>
              <a:ext uri="{FF2B5EF4-FFF2-40B4-BE49-F238E27FC236}">
                <a16:creationId xmlns="" xmlns:a16="http://schemas.microsoft.com/office/drawing/2014/main" id="{47BFF7CA-E6C4-4206-BC86-703A3891D3BF}"/>
              </a:ext>
            </a:extLst>
          </p:cNvPr>
          <p:cNvSpPr>
            <a:spLocks noGrp="1"/>
          </p:cNvSpPr>
          <p:nvPr>
            <p:ph type="pic" sz="quarter" idx="17" hasCustomPrompt="1"/>
          </p:nvPr>
        </p:nvSpPr>
        <p:spPr>
          <a:xfrm>
            <a:off x="6060614" y="467949"/>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6" name="Picture Placeholder 15">
            <a:extLst>
              <a:ext uri="{FF2B5EF4-FFF2-40B4-BE49-F238E27FC236}">
                <a16:creationId xmlns="" xmlns:a16="http://schemas.microsoft.com/office/drawing/2014/main" id="{72CAE5F7-2465-4F73-A13B-85BD057A331E}"/>
              </a:ext>
            </a:extLst>
          </p:cNvPr>
          <p:cNvSpPr>
            <a:spLocks noGrp="1"/>
          </p:cNvSpPr>
          <p:nvPr>
            <p:ph type="pic" sz="quarter" idx="12" hasCustomPrompt="1"/>
          </p:nvPr>
        </p:nvSpPr>
        <p:spPr>
          <a:xfrm>
            <a:off x="441787" y="467949"/>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0" name="Picture Placeholder 19">
            <a:extLst>
              <a:ext uri="{FF2B5EF4-FFF2-40B4-BE49-F238E27FC236}">
                <a16:creationId xmlns="" xmlns:a16="http://schemas.microsoft.com/office/drawing/2014/main" id="{6C87E2D3-A910-45D2-9C74-30B2C79AEC31}"/>
              </a:ext>
            </a:extLst>
          </p:cNvPr>
          <p:cNvSpPr>
            <a:spLocks noGrp="1"/>
          </p:cNvSpPr>
          <p:nvPr>
            <p:ph type="pic" sz="quarter" idx="16" hasCustomPrompt="1"/>
          </p:nvPr>
        </p:nvSpPr>
        <p:spPr>
          <a:xfrm>
            <a:off x="3133762" y="3607624"/>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403947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 xmlns:a16="http://schemas.microsoft.com/office/drawing/2014/main" id="{F97FB2B7-7E3D-4B18-85FE-7BAB53126D78}"/>
              </a:ext>
            </a:extLst>
          </p:cNvPr>
          <p:cNvSpPr>
            <a:spLocks noGrp="1"/>
          </p:cNvSpPr>
          <p:nvPr>
            <p:ph type="pic" sz="quarter" idx="18" hasCustomPrompt="1"/>
          </p:nvPr>
        </p:nvSpPr>
        <p:spPr>
          <a:xfrm>
            <a:off x="8940800" y="2532744"/>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3" name="Picture Placeholder 8">
            <a:extLst>
              <a:ext uri="{FF2B5EF4-FFF2-40B4-BE49-F238E27FC236}">
                <a16:creationId xmlns="" xmlns:a16="http://schemas.microsoft.com/office/drawing/2014/main" id="{F97FB2B7-7E3D-4B18-85FE-7BAB53126D78}"/>
              </a:ext>
            </a:extLst>
          </p:cNvPr>
          <p:cNvSpPr>
            <a:spLocks noGrp="1"/>
          </p:cNvSpPr>
          <p:nvPr>
            <p:ph type="pic" sz="quarter" idx="17" hasCustomPrompt="1"/>
          </p:nvPr>
        </p:nvSpPr>
        <p:spPr>
          <a:xfrm>
            <a:off x="6096000" y="406400"/>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Picture Placeholder 8">
            <a:extLst>
              <a:ext uri="{FF2B5EF4-FFF2-40B4-BE49-F238E27FC236}">
                <a16:creationId xmlns="" xmlns:a16="http://schemas.microsoft.com/office/drawing/2014/main" id="{F97FB2B7-7E3D-4B18-85FE-7BAB53126D78}"/>
              </a:ext>
            </a:extLst>
          </p:cNvPr>
          <p:cNvSpPr>
            <a:spLocks noGrp="1"/>
          </p:cNvSpPr>
          <p:nvPr>
            <p:ph type="pic" sz="quarter" idx="12" hasCustomPrompt="1"/>
          </p:nvPr>
        </p:nvSpPr>
        <p:spPr>
          <a:xfrm>
            <a:off x="406401" y="406401"/>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2" name="Picture Placeholder 8">
            <a:extLst>
              <a:ext uri="{FF2B5EF4-FFF2-40B4-BE49-F238E27FC236}">
                <a16:creationId xmlns="" xmlns:a16="http://schemas.microsoft.com/office/drawing/2014/main" id="{F97FB2B7-7E3D-4B18-85FE-7BAB53126D78}"/>
              </a:ext>
            </a:extLst>
          </p:cNvPr>
          <p:cNvSpPr>
            <a:spLocks noGrp="1"/>
          </p:cNvSpPr>
          <p:nvPr>
            <p:ph type="pic" sz="quarter" idx="16" hasCustomPrompt="1"/>
          </p:nvPr>
        </p:nvSpPr>
        <p:spPr>
          <a:xfrm>
            <a:off x="3251200" y="2532744"/>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01411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5CA591F4-2339-4B25-9401-853AF11CDA0D}"/>
              </a:ext>
            </a:extLst>
          </p:cNvPr>
          <p:cNvSpPr>
            <a:spLocks noGrp="1"/>
          </p:cNvSpPr>
          <p:nvPr>
            <p:ph type="pic" sz="quarter" idx="13" hasCustomPrompt="1"/>
          </p:nvPr>
        </p:nvSpPr>
        <p:spPr>
          <a:xfrm>
            <a:off x="4630058" y="1179149"/>
            <a:ext cx="2757714" cy="2757714"/>
          </a:xfrm>
          <a:custGeom>
            <a:avLst/>
            <a:gdLst>
              <a:gd name="connsiteX0" fmla="*/ 0 w 2757714"/>
              <a:gd name="connsiteY0" fmla="*/ 0 h 2757714"/>
              <a:gd name="connsiteX1" fmla="*/ 2757714 w 2757714"/>
              <a:gd name="connsiteY1" fmla="*/ 0 h 2757714"/>
              <a:gd name="connsiteX2" fmla="*/ 2757714 w 2757714"/>
              <a:gd name="connsiteY2" fmla="*/ 2757714 h 2757714"/>
              <a:gd name="connsiteX3" fmla="*/ 0 w 2757714"/>
              <a:gd name="connsiteY3" fmla="*/ 2757714 h 2757714"/>
            </a:gdLst>
            <a:ahLst/>
            <a:cxnLst>
              <a:cxn ang="0">
                <a:pos x="connsiteX0" y="connsiteY0"/>
              </a:cxn>
              <a:cxn ang="0">
                <a:pos x="connsiteX1" y="connsiteY1"/>
              </a:cxn>
              <a:cxn ang="0">
                <a:pos x="connsiteX2" y="connsiteY2"/>
              </a:cxn>
              <a:cxn ang="0">
                <a:pos x="connsiteX3" y="connsiteY3"/>
              </a:cxn>
            </a:cxnLst>
            <a:rect l="l" t="t" r="r" b="b"/>
            <a:pathLst>
              <a:path w="2757714" h="2757714">
                <a:moveTo>
                  <a:pt x="0" y="0"/>
                </a:moveTo>
                <a:lnTo>
                  <a:pt x="2757714" y="0"/>
                </a:lnTo>
                <a:lnTo>
                  <a:pt x="2757714" y="2757714"/>
                </a:lnTo>
                <a:lnTo>
                  <a:pt x="0" y="27577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1" name="Picture Placeholder 10">
            <a:extLst>
              <a:ext uri="{FF2B5EF4-FFF2-40B4-BE49-F238E27FC236}">
                <a16:creationId xmlns="" xmlns:a16="http://schemas.microsoft.com/office/drawing/2014/main" id="{A9A844EF-A208-4BD2-AED2-BE9101E49979}"/>
              </a:ext>
            </a:extLst>
          </p:cNvPr>
          <p:cNvSpPr>
            <a:spLocks noGrp="1"/>
          </p:cNvSpPr>
          <p:nvPr>
            <p:ph type="pic" sz="quarter" idx="12" hasCustomPrompt="1"/>
          </p:nvPr>
        </p:nvSpPr>
        <p:spPr>
          <a:xfrm>
            <a:off x="725713" y="1179149"/>
            <a:ext cx="2757714" cy="2757714"/>
          </a:xfrm>
          <a:custGeom>
            <a:avLst/>
            <a:gdLst>
              <a:gd name="connsiteX0" fmla="*/ 0 w 2757714"/>
              <a:gd name="connsiteY0" fmla="*/ 0 h 2757714"/>
              <a:gd name="connsiteX1" fmla="*/ 2757714 w 2757714"/>
              <a:gd name="connsiteY1" fmla="*/ 0 h 2757714"/>
              <a:gd name="connsiteX2" fmla="*/ 2757714 w 2757714"/>
              <a:gd name="connsiteY2" fmla="*/ 2757714 h 2757714"/>
              <a:gd name="connsiteX3" fmla="*/ 0 w 2757714"/>
              <a:gd name="connsiteY3" fmla="*/ 2757714 h 2757714"/>
            </a:gdLst>
            <a:ahLst/>
            <a:cxnLst>
              <a:cxn ang="0">
                <a:pos x="connsiteX0" y="connsiteY0"/>
              </a:cxn>
              <a:cxn ang="0">
                <a:pos x="connsiteX1" y="connsiteY1"/>
              </a:cxn>
              <a:cxn ang="0">
                <a:pos x="connsiteX2" y="connsiteY2"/>
              </a:cxn>
              <a:cxn ang="0">
                <a:pos x="connsiteX3" y="connsiteY3"/>
              </a:cxn>
            </a:cxnLst>
            <a:rect l="l" t="t" r="r" b="b"/>
            <a:pathLst>
              <a:path w="2757714" h="2757714">
                <a:moveTo>
                  <a:pt x="0" y="0"/>
                </a:moveTo>
                <a:lnTo>
                  <a:pt x="2757714" y="0"/>
                </a:lnTo>
                <a:lnTo>
                  <a:pt x="2757714" y="2757714"/>
                </a:lnTo>
                <a:lnTo>
                  <a:pt x="0" y="27577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05D7BEED-E26C-49C0-B97E-6337F21CA831}"/>
              </a:ext>
            </a:extLst>
          </p:cNvPr>
          <p:cNvSpPr>
            <a:spLocks noGrp="1"/>
          </p:cNvSpPr>
          <p:nvPr>
            <p:ph type="pic" sz="quarter" idx="14" hasCustomPrompt="1"/>
          </p:nvPr>
        </p:nvSpPr>
        <p:spPr>
          <a:xfrm>
            <a:off x="8534402" y="1179149"/>
            <a:ext cx="2757714" cy="2757714"/>
          </a:xfrm>
          <a:custGeom>
            <a:avLst/>
            <a:gdLst>
              <a:gd name="connsiteX0" fmla="*/ 0 w 2757714"/>
              <a:gd name="connsiteY0" fmla="*/ 0 h 2757714"/>
              <a:gd name="connsiteX1" fmla="*/ 2757714 w 2757714"/>
              <a:gd name="connsiteY1" fmla="*/ 0 h 2757714"/>
              <a:gd name="connsiteX2" fmla="*/ 2757714 w 2757714"/>
              <a:gd name="connsiteY2" fmla="*/ 2757714 h 2757714"/>
              <a:gd name="connsiteX3" fmla="*/ 0 w 2757714"/>
              <a:gd name="connsiteY3" fmla="*/ 2757714 h 2757714"/>
            </a:gdLst>
            <a:ahLst/>
            <a:cxnLst>
              <a:cxn ang="0">
                <a:pos x="connsiteX0" y="connsiteY0"/>
              </a:cxn>
              <a:cxn ang="0">
                <a:pos x="connsiteX1" y="connsiteY1"/>
              </a:cxn>
              <a:cxn ang="0">
                <a:pos x="connsiteX2" y="connsiteY2"/>
              </a:cxn>
              <a:cxn ang="0">
                <a:pos x="connsiteX3" y="connsiteY3"/>
              </a:cxn>
            </a:cxnLst>
            <a:rect l="l" t="t" r="r" b="b"/>
            <a:pathLst>
              <a:path w="2757714" h="2757714">
                <a:moveTo>
                  <a:pt x="0" y="0"/>
                </a:moveTo>
                <a:lnTo>
                  <a:pt x="2757714" y="0"/>
                </a:lnTo>
                <a:lnTo>
                  <a:pt x="2757714" y="2757714"/>
                </a:lnTo>
                <a:lnTo>
                  <a:pt x="0" y="27577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96822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4B13DFB-4D42-49ED-89E4-4F0D5E151C4C}"/>
              </a:ext>
            </a:extLst>
          </p:cNvPr>
          <p:cNvSpPr>
            <a:spLocks noGrp="1"/>
          </p:cNvSpPr>
          <p:nvPr>
            <p:ph type="title"/>
          </p:nvPr>
        </p:nvSpPr>
        <p:spPr>
          <a:xfrm>
            <a:off x="838200" y="476886"/>
            <a:ext cx="10515600" cy="6102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AA8CE2F2-50B7-45A7-A752-331D60C05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8537512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1" r:id="rId4"/>
    <p:sldLayoutId id="2147483653" r:id="rId5"/>
    <p:sldLayoutId id="2147483662" r:id="rId6"/>
    <p:sldLayoutId id="2147483664" r:id="rId7"/>
    <p:sldLayoutId id="2147483661" r:id="rId8"/>
    <p:sldLayoutId id="2147483660" r:id="rId9"/>
    <p:sldLayoutId id="2147483655" r:id="rId10"/>
    <p:sldLayoutId id="2147483656" r:id="rId11"/>
    <p:sldLayoutId id="2147483657" r:id="rId12"/>
    <p:sldLayoutId id="2147483658" r:id="rId13"/>
    <p:sldLayoutId id="2147483659"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hf hdr="0" dt="0"/>
  <p:txStyles>
    <p:titleStyle>
      <a:lvl1pPr algn="ctr" defTabSz="914400" rtl="0" eaLnBrk="1" latinLnBrk="0" hangingPunct="1">
        <a:lnSpc>
          <a:spcPct val="90000"/>
        </a:lnSpc>
        <a:spcBef>
          <a:spcPct val="0"/>
        </a:spcBef>
        <a:buNone/>
        <a:defRPr sz="3000" b="1" kern="1200" spc="0" baseline="0">
          <a:solidFill>
            <a:schemeClr val="tx1"/>
          </a:solidFill>
          <a:latin typeface="Raleway" panose="020B0503030101060003"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EB8B45A6-D2B0-4B1A-884C-6065E57623BF}"/>
              </a:ext>
            </a:extLst>
          </p:cNvPr>
          <p:cNvSpPr/>
          <p:nvPr/>
        </p:nvSpPr>
        <p:spPr>
          <a:xfrm>
            <a:off x="18662" y="2"/>
            <a:ext cx="5012575" cy="68579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999E9EE0-2873-42FB-B14A-82950185446B}"/>
              </a:ext>
            </a:extLst>
          </p:cNvPr>
          <p:cNvSpPr/>
          <p:nvPr/>
        </p:nvSpPr>
        <p:spPr>
          <a:xfrm>
            <a:off x="1032487" y="1"/>
            <a:ext cx="72588" cy="773083"/>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25D4E279-0AEF-43F6-ADE2-423292854662}"/>
              </a:ext>
            </a:extLst>
          </p:cNvPr>
          <p:cNvSpPr/>
          <p:nvPr/>
        </p:nvSpPr>
        <p:spPr>
          <a:xfrm>
            <a:off x="1023156" y="1670859"/>
            <a:ext cx="72587" cy="2984268"/>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A0C67CBD-A245-4BD1-9A53-8FF8E11B2312}"/>
              </a:ext>
            </a:extLst>
          </p:cNvPr>
          <p:cNvSpPr/>
          <p:nvPr/>
        </p:nvSpPr>
        <p:spPr>
          <a:xfrm>
            <a:off x="1041817" y="970961"/>
            <a:ext cx="45719" cy="52149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 xmlns:a16="http://schemas.microsoft.com/office/drawing/2014/main" id="{E1816FC9-117B-4C68-89BC-EA223F88778E}"/>
              </a:ext>
            </a:extLst>
          </p:cNvPr>
          <p:cNvSpPr txBox="1"/>
          <p:nvPr/>
        </p:nvSpPr>
        <p:spPr>
          <a:xfrm>
            <a:off x="1122178" y="1041591"/>
            <a:ext cx="2731355" cy="502702"/>
          </a:xfrm>
          <a:prstGeom prst="rect">
            <a:avLst/>
          </a:prstGeom>
          <a:noFill/>
        </p:spPr>
        <p:txBody>
          <a:bodyPr wrap="square" rtlCol="0">
            <a:spAutoFit/>
          </a:bodyPr>
          <a:lstStyle/>
          <a:p>
            <a:pPr>
              <a:lnSpc>
                <a:spcPts val="1600"/>
              </a:lnSpc>
            </a:pPr>
            <a:r>
              <a:rPr lang="zh-TW" altLang="en-US" sz="2400" b="1" spc="300" dirty="0" smtClean="0">
                <a:solidFill>
                  <a:schemeClr val="bg1"/>
                </a:solidFill>
                <a:latin typeface="Roboto Slab" pitchFamily="2" charset="0"/>
                <a:ea typeface="Roboto Slab" pitchFamily="2" charset="0"/>
              </a:rPr>
              <a:t>投資人說明會</a:t>
            </a:r>
            <a:endParaRPr lang="en-US" altLang="zh-TW" sz="2400" b="1" spc="300" dirty="0" smtClean="0">
              <a:solidFill>
                <a:schemeClr val="bg1"/>
              </a:solidFill>
              <a:latin typeface="Roboto Slab" pitchFamily="2" charset="0"/>
              <a:ea typeface="Roboto Slab" pitchFamily="2" charset="0"/>
            </a:endParaRPr>
          </a:p>
          <a:p>
            <a:pPr>
              <a:lnSpc>
                <a:spcPts val="1600"/>
              </a:lnSpc>
            </a:pPr>
            <a:r>
              <a:rPr lang="en-US" altLang="zh-TW" sz="1200" dirty="0" smtClean="0">
                <a:solidFill>
                  <a:schemeClr val="bg1"/>
                </a:solidFill>
                <a:latin typeface="Batang" pitchFamily="18" charset="-127"/>
                <a:ea typeface="Batang" pitchFamily="18" charset="-127"/>
              </a:rPr>
              <a:t>Institutional investors</a:t>
            </a:r>
            <a:endParaRPr lang="en-US" sz="1200" b="1" spc="300" dirty="0">
              <a:solidFill>
                <a:schemeClr val="bg1"/>
              </a:solidFill>
              <a:latin typeface="Batang" pitchFamily="18" charset="-127"/>
              <a:ea typeface="Batang" pitchFamily="18" charset="-127"/>
            </a:endParaRPr>
          </a:p>
        </p:txBody>
      </p:sp>
      <p:grpSp>
        <p:nvGrpSpPr>
          <p:cNvPr id="47" name="Group 46">
            <a:extLst>
              <a:ext uri="{FF2B5EF4-FFF2-40B4-BE49-F238E27FC236}">
                <a16:creationId xmlns="" xmlns:a16="http://schemas.microsoft.com/office/drawing/2014/main" id="{FACFD541-DFF7-417F-A15F-57BC26940A0C}"/>
              </a:ext>
            </a:extLst>
          </p:cNvPr>
          <p:cNvGrpSpPr/>
          <p:nvPr/>
        </p:nvGrpSpPr>
        <p:grpSpPr>
          <a:xfrm>
            <a:off x="671836" y="4702101"/>
            <a:ext cx="3645689" cy="1938992"/>
            <a:chOff x="1195554" y="3106058"/>
            <a:chExt cx="3645689" cy="1938992"/>
          </a:xfrm>
        </p:grpSpPr>
        <p:sp>
          <p:nvSpPr>
            <p:cNvPr id="42" name="TextBox 41">
              <a:extLst>
                <a:ext uri="{FF2B5EF4-FFF2-40B4-BE49-F238E27FC236}">
                  <a16:creationId xmlns="" xmlns:a16="http://schemas.microsoft.com/office/drawing/2014/main" id="{802B6A0F-1465-4FAB-A2E1-9A9DB9ED258C}"/>
                </a:ext>
              </a:extLst>
            </p:cNvPr>
            <p:cNvSpPr txBox="1"/>
            <p:nvPr/>
          </p:nvSpPr>
          <p:spPr>
            <a:xfrm>
              <a:off x="1615712" y="3106058"/>
              <a:ext cx="3225531" cy="1938992"/>
            </a:xfrm>
            <a:prstGeom prst="rect">
              <a:avLst/>
            </a:prstGeom>
            <a:noFill/>
          </p:spPr>
          <p:txBody>
            <a:bodyPr wrap="square" rtlCol="0">
              <a:spAutoFit/>
            </a:bodyPr>
            <a:lstStyle/>
            <a:p>
              <a:r>
                <a:rPr lang="en-US" sz="5000" smtClean="0">
                  <a:solidFill>
                    <a:schemeClr val="bg1"/>
                  </a:solidFill>
                  <a:latin typeface="Roboto Slab" pitchFamily="2" charset="0"/>
                  <a:ea typeface="Roboto Slab" pitchFamily="2" charset="0"/>
                  <a:cs typeface="Open Sans" panose="020B0606030504020204" pitchFamily="34" charset="0"/>
                </a:rPr>
                <a:t>SUCCESS</a:t>
              </a:r>
              <a:endParaRPr lang="en-US" sz="5000" dirty="0" smtClean="0">
                <a:solidFill>
                  <a:schemeClr val="bg1"/>
                </a:solidFill>
                <a:latin typeface="Roboto Slab" pitchFamily="2" charset="0"/>
                <a:ea typeface="Roboto Slab" pitchFamily="2" charset="0"/>
                <a:cs typeface="Open Sans" panose="020B0606030504020204" pitchFamily="34" charset="0"/>
              </a:endParaRPr>
            </a:p>
            <a:p>
              <a:endParaRPr lang="en-US" altLang="zh-TW" sz="2000" dirty="0" smtClean="0">
                <a:solidFill>
                  <a:schemeClr val="bg1"/>
                </a:solidFill>
                <a:latin typeface="Roboto Slab" pitchFamily="2" charset="0"/>
                <a:ea typeface="Roboto Slab" pitchFamily="2" charset="0"/>
                <a:cs typeface="Open Sans" panose="020B0606030504020204" pitchFamily="34" charset="0"/>
              </a:endParaRPr>
            </a:p>
            <a:p>
              <a:r>
                <a:rPr lang="zh-TW" altLang="en-US" sz="5000" dirty="0" smtClean="0">
                  <a:solidFill>
                    <a:schemeClr val="bg1"/>
                  </a:solidFill>
                  <a:latin typeface="Roboto Slab" pitchFamily="2" charset="0"/>
                  <a:ea typeface="Roboto Slab" pitchFamily="2" charset="0"/>
                  <a:cs typeface="Open Sans" panose="020B0606030504020204" pitchFamily="34" charset="0"/>
                </a:rPr>
                <a:t>  </a:t>
              </a:r>
              <a:r>
                <a:rPr lang="en-US" altLang="zh-TW" sz="5000" dirty="0" smtClean="0">
                  <a:solidFill>
                    <a:schemeClr val="bg1"/>
                  </a:solidFill>
                  <a:latin typeface="Roboto Slab" pitchFamily="2" charset="0"/>
                  <a:ea typeface="Roboto Slab" pitchFamily="2" charset="0"/>
                  <a:cs typeface="Open Sans" panose="020B0606030504020204" pitchFamily="34" charset="0"/>
                </a:rPr>
                <a:t>OPTICAL</a:t>
              </a:r>
              <a:endParaRPr lang="en-US" sz="5000" dirty="0">
                <a:solidFill>
                  <a:schemeClr val="bg1"/>
                </a:solidFill>
                <a:latin typeface="Roboto Slab" pitchFamily="2" charset="0"/>
                <a:ea typeface="Roboto Slab" pitchFamily="2" charset="0"/>
                <a:cs typeface="Open Sans" panose="020B0606030504020204" pitchFamily="34" charset="0"/>
              </a:endParaRPr>
            </a:p>
          </p:txBody>
        </p:sp>
        <p:sp>
          <p:nvSpPr>
            <p:cNvPr id="43" name="TextBox 42">
              <a:extLst>
                <a:ext uri="{FF2B5EF4-FFF2-40B4-BE49-F238E27FC236}">
                  <a16:creationId xmlns="" xmlns:a16="http://schemas.microsoft.com/office/drawing/2014/main" id="{7C84E199-F5BF-446A-A1B6-2C9BEED0B722}"/>
                </a:ext>
              </a:extLst>
            </p:cNvPr>
            <p:cNvSpPr txBox="1"/>
            <p:nvPr/>
          </p:nvSpPr>
          <p:spPr>
            <a:xfrm>
              <a:off x="2065877" y="3600428"/>
              <a:ext cx="2373813" cy="861774"/>
            </a:xfrm>
            <a:prstGeom prst="rect">
              <a:avLst/>
            </a:prstGeom>
            <a:noFill/>
          </p:spPr>
          <p:txBody>
            <a:bodyPr wrap="square" rtlCol="0">
              <a:spAutoFit/>
            </a:bodyPr>
            <a:lstStyle/>
            <a:p>
              <a:r>
                <a:rPr lang="en-US" sz="5000" dirty="0" smtClean="0">
                  <a:solidFill>
                    <a:schemeClr val="accent3"/>
                  </a:solidFill>
                  <a:latin typeface="Roboto Slab" pitchFamily="2" charset="0"/>
                  <a:ea typeface="Roboto Slab" pitchFamily="2" charset="0"/>
                  <a:cs typeface="Open Sans" panose="020B0606030504020204" pitchFamily="34" charset="0"/>
                </a:rPr>
                <a:t>KINKO</a:t>
              </a:r>
              <a:endParaRPr lang="en-US" sz="5000" dirty="0">
                <a:solidFill>
                  <a:schemeClr val="accent3"/>
                </a:solidFill>
                <a:latin typeface="Roboto Slab" pitchFamily="2" charset="0"/>
                <a:ea typeface="Roboto Slab" pitchFamily="2" charset="0"/>
                <a:cs typeface="Open Sans" panose="020B0606030504020204" pitchFamily="34" charset="0"/>
              </a:endParaRPr>
            </a:p>
          </p:txBody>
        </p:sp>
        <p:sp>
          <p:nvSpPr>
            <p:cNvPr id="46" name="TextBox 45">
              <a:extLst>
                <a:ext uri="{FF2B5EF4-FFF2-40B4-BE49-F238E27FC236}">
                  <a16:creationId xmlns="" xmlns:a16="http://schemas.microsoft.com/office/drawing/2014/main" id="{F560D933-DB61-4929-B759-8C742B3F9C63}"/>
                </a:ext>
              </a:extLst>
            </p:cNvPr>
            <p:cNvSpPr txBox="1"/>
            <p:nvPr/>
          </p:nvSpPr>
          <p:spPr>
            <a:xfrm>
              <a:off x="1195554" y="3861338"/>
              <a:ext cx="1215147" cy="553998"/>
            </a:xfrm>
            <a:prstGeom prst="rect">
              <a:avLst/>
            </a:prstGeom>
            <a:noFill/>
          </p:spPr>
          <p:txBody>
            <a:bodyPr wrap="square" rtlCol="0">
              <a:spAutoFit/>
            </a:bodyPr>
            <a:lstStyle/>
            <a:p>
              <a:r>
                <a:rPr lang="en-US" altLang="zh-TW" sz="3000" dirty="0" smtClean="0">
                  <a:solidFill>
                    <a:schemeClr val="bg1"/>
                  </a:solidFill>
                  <a:latin typeface="Roboto Slab" pitchFamily="2" charset="0"/>
                  <a:ea typeface="Roboto Slab" pitchFamily="2" charset="0"/>
                  <a:cs typeface="Open Sans" panose="020B0606030504020204" pitchFamily="34" charset="0"/>
                </a:rPr>
                <a:t>THE</a:t>
              </a:r>
              <a:endParaRPr lang="en-US" sz="3000" dirty="0">
                <a:solidFill>
                  <a:schemeClr val="bg1"/>
                </a:solidFill>
                <a:latin typeface="Roboto Slab" pitchFamily="2" charset="0"/>
                <a:ea typeface="Roboto Slab" pitchFamily="2" charset="0"/>
                <a:cs typeface="Open Sans" panose="020B0606030504020204" pitchFamily="34" charset="0"/>
              </a:endParaRPr>
            </a:p>
          </p:txBody>
        </p:sp>
      </p:grpSp>
      <p:sp>
        <p:nvSpPr>
          <p:cNvPr id="22" name="TextBox 45">
            <a:extLst>
              <a:ext uri="{FF2B5EF4-FFF2-40B4-BE49-F238E27FC236}">
                <a16:creationId xmlns="" xmlns:a16="http://schemas.microsoft.com/office/drawing/2014/main" id="{F560D933-DB61-4929-B759-8C742B3F9C63}"/>
              </a:ext>
            </a:extLst>
          </p:cNvPr>
          <p:cNvSpPr txBox="1"/>
          <p:nvPr/>
        </p:nvSpPr>
        <p:spPr>
          <a:xfrm>
            <a:off x="3561190" y="5169207"/>
            <a:ext cx="1215147" cy="553998"/>
          </a:xfrm>
          <a:prstGeom prst="rect">
            <a:avLst/>
          </a:prstGeom>
          <a:noFill/>
        </p:spPr>
        <p:txBody>
          <a:bodyPr wrap="square" rtlCol="0">
            <a:spAutoFit/>
          </a:bodyPr>
          <a:lstStyle/>
          <a:p>
            <a:r>
              <a:rPr lang="en-US" altLang="zh-TW" sz="3000" dirty="0" smtClean="0">
                <a:solidFill>
                  <a:schemeClr val="bg1"/>
                </a:solidFill>
                <a:latin typeface="Roboto Slab" pitchFamily="2" charset="0"/>
                <a:ea typeface="Roboto Slab" pitchFamily="2" charset="0"/>
                <a:cs typeface="Open Sans" panose="020B0606030504020204" pitchFamily="34" charset="0"/>
              </a:rPr>
              <a:t>OF</a:t>
            </a:r>
            <a:endParaRPr lang="en-US" sz="3000" dirty="0">
              <a:solidFill>
                <a:schemeClr val="bg1"/>
              </a:solidFill>
              <a:latin typeface="Roboto Slab" pitchFamily="2" charset="0"/>
              <a:ea typeface="Roboto Slab" pitchFamily="2" charset="0"/>
              <a:cs typeface="Open Sans" panose="020B0606030504020204" pitchFamily="34" charset="0"/>
            </a:endParaRPr>
          </a:p>
        </p:txBody>
      </p:sp>
      <p:pic>
        <p:nvPicPr>
          <p:cNvPr id="1026" name="Picture 2" descr="C:\Users\michellesu0115\Desktop\banner_01.jpg"/>
          <p:cNvPicPr>
            <a:picLocks noChangeAspect="1" noChangeArrowheads="1"/>
          </p:cNvPicPr>
          <p:nvPr/>
        </p:nvPicPr>
        <p:blipFill>
          <a:blip r:embed="rId2" cstate="print"/>
          <a:srcRect b="8957"/>
          <a:stretch>
            <a:fillRect/>
          </a:stretch>
        </p:blipFill>
        <p:spPr bwMode="auto">
          <a:xfrm>
            <a:off x="3890355" y="1233797"/>
            <a:ext cx="6475616" cy="3482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矩形 15"/>
          <p:cNvSpPr/>
          <p:nvPr/>
        </p:nvSpPr>
        <p:spPr>
          <a:xfrm>
            <a:off x="5200542" y="4965075"/>
            <a:ext cx="5186035" cy="707886"/>
          </a:xfrm>
          <a:prstGeom prst="rect">
            <a:avLst/>
          </a:prstGeom>
        </p:spPr>
        <p:txBody>
          <a:bodyPr wrap="none">
            <a:spAutoFit/>
          </a:bodyPr>
          <a:lstStyle/>
          <a:p>
            <a:r>
              <a:rPr lang="zh-TW" altLang="en-US" sz="2000" b="1" dirty="0" smtClean="0">
                <a:latin typeface="標楷體" pitchFamily="65" charset="-120"/>
                <a:ea typeface="標楷體" pitchFamily="65" charset="-120"/>
              </a:rPr>
              <a:t>今國光學工業股份有限公司 </a:t>
            </a:r>
            <a:r>
              <a:rPr lang="en-US" altLang="zh-TW" sz="2000" b="1" dirty="0" smtClean="0">
                <a:latin typeface="標楷體" pitchFamily="65" charset="-120"/>
                <a:ea typeface="標楷體" pitchFamily="65" charset="-120"/>
              </a:rPr>
              <a:t> </a:t>
            </a:r>
          </a:p>
          <a:p>
            <a:r>
              <a:rPr lang="en-US" altLang="zh-TW" sz="2000" b="1" dirty="0" err="1" smtClean="0">
                <a:latin typeface="標楷體" pitchFamily="65" charset="-120"/>
                <a:ea typeface="標楷體" pitchFamily="65" charset="-120"/>
              </a:rPr>
              <a:t>Kinko</a:t>
            </a:r>
            <a:r>
              <a:rPr lang="en-US" altLang="zh-TW" sz="2000" b="1" dirty="0" smtClean="0">
                <a:latin typeface="標楷體" pitchFamily="65" charset="-120"/>
                <a:ea typeface="標楷體" pitchFamily="65" charset="-120"/>
              </a:rPr>
              <a:t> Optical </a:t>
            </a:r>
            <a:r>
              <a:rPr lang="en-US" altLang="zh-TW" sz="2000" b="1" dirty="0" err="1" smtClean="0">
                <a:latin typeface="標楷體" pitchFamily="65" charset="-120"/>
                <a:ea typeface="標楷體" pitchFamily="65" charset="-120"/>
              </a:rPr>
              <a:t>CO.,Ltd</a:t>
            </a:r>
            <a:r>
              <a:rPr lang="en-US" altLang="zh-TW" sz="2000" b="1" dirty="0" smtClean="0">
                <a:latin typeface="標楷體" pitchFamily="65" charset="-120"/>
                <a:ea typeface="標楷體" pitchFamily="65" charset="-120"/>
              </a:rPr>
              <a:t>  / </a:t>
            </a:r>
            <a:r>
              <a:rPr lang="zh-TW" altLang="en-US" sz="2000" b="1" dirty="0" smtClean="0">
                <a:latin typeface="標楷體" pitchFamily="65" charset="-120"/>
                <a:ea typeface="標楷體" pitchFamily="65" charset="-120"/>
              </a:rPr>
              <a:t>股票代碼</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6209</a:t>
            </a:r>
            <a:endParaRPr lang="zh-TW" altLang="en-US" sz="2000" b="1" dirty="0">
              <a:latin typeface="標楷體" pitchFamily="65" charset="-120"/>
              <a:ea typeface="標楷體" pitchFamily="65" charset="-120"/>
            </a:endParaRPr>
          </a:p>
        </p:txBody>
      </p:sp>
      <p:sp>
        <p:nvSpPr>
          <p:cNvPr id="17" name="矩形 16"/>
          <p:cNvSpPr/>
          <p:nvPr/>
        </p:nvSpPr>
        <p:spPr>
          <a:xfrm>
            <a:off x="10447782" y="6328356"/>
            <a:ext cx="1604222" cy="369332"/>
          </a:xfrm>
          <a:prstGeom prst="rect">
            <a:avLst/>
          </a:prstGeom>
        </p:spPr>
        <p:txBody>
          <a:bodyPr wrap="none">
            <a:spAutoFit/>
          </a:bodyPr>
          <a:lstStyle/>
          <a:p>
            <a:r>
              <a:rPr lang="en-US" altLang="zh-TW" smtClean="0"/>
              <a:t>27th </a:t>
            </a:r>
            <a:r>
              <a:rPr lang="en-US" altLang="zh-TW" dirty="0" smtClean="0"/>
              <a:t>Nov. 2020</a:t>
            </a:r>
            <a:endParaRPr lang="zh-TW" altLang="en-US" dirty="0"/>
          </a:p>
        </p:txBody>
      </p:sp>
    </p:spTree>
    <p:extLst>
      <p:ext uri="{BB962C8B-B14F-4D97-AF65-F5344CB8AC3E}">
        <p14:creationId xmlns="" xmlns:p14="http://schemas.microsoft.com/office/powerpoint/2010/main" val="331232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C:\Users\pattiwu\Desktop\star-e1486021116898.jpg"/>
          <p:cNvPicPr>
            <a:picLocks noChangeAspect="1" noChangeArrowheads="1"/>
          </p:cNvPicPr>
          <p:nvPr/>
        </p:nvPicPr>
        <p:blipFill>
          <a:blip r:embed="rId2" cstate="print"/>
          <a:srcRect/>
          <a:stretch>
            <a:fillRect/>
          </a:stretch>
        </p:blipFill>
        <p:spPr bwMode="auto">
          <a:xfrm>
            <a:off x="0" y="3933371"/>
            <a:ext cx="12191999" cy="2920088"/>
          </a:xfrm>
          <a:prstGeom prst="rect">
            <a:avLst/>
          </a:prstGeom>
          <a:noFill/>
        </p:spPr>
      </p:pic>
      <p:sp>
        <p:nvSpPr>
          <p:cNvPr id="44" name="TextBox 43">
            <a:extLst>
              <a:ext uri="{FF2B5EF4-FFF2-40B4-BE49-F238E27FC236}">
                <a16:creationId xmlns="" xmlns:a16="http://schemas.microsoft.com/office/drawing/2014/main" id="{3C32504D-A5A2-4EAF-9A93-2B1F27341AF5}"/>
              </a:ext>
            </a:extLst>
          </p:cNvPr>
          <p:cNvSpPr txBox="1"/>
          <p:nvPr/>
        </p:nvSpPr>
        <p:spPr>
          <a:xfrm>
            <a:off x="3530991" y="499997"/>
            <a:ext cx="493600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cs typeface="Montserrat" charset="0"/>
              </a:rPr>
              <a:t>今國願景 </a:t>
            </a:r>
            <a:r>
              <a:rPr lang="en-US" altLang="zh-TW" sz="3200" b="1" dirty="0" smtClean="0">
                <a:latin typeface="標楷體" pitchFamily="65" charset="-120"/>
                <a:ea typeface="標楷體" pitchFamily="65" charset="-120"/>
                <a:cs typeface="Open Sans" panose="020B0606030504020204" pitchFamily="34" charset="0"/>
              </a:rPr>
              <a:t>KINKO</a:t>
            </a:r>
            <a:r>
              <a:rPr lang="en-US" altLang="zh-TW" sz="3200" b="1" dirty="0" smtClean="0">
                <a:solidFill>
                  <a:schemeClr val="accent3"/>
                </a:solidFill>
                <a:latin typeface="標楷體" pitchFamily="65" charset="-120"/>
                <a:ea typeface="標楷體" pitchFamily="65" charset="-120"/>
                <a:cs typeface="Open Sans" panose="020B0606030504020204" pitchFamily="34" charset="0"/>
              </a:rPr>
              <a:t> </a:t>
            </a:r>
            <a:r>
              <a:rPr lang="en-US" altLang="zh-TW" sz="3200" b="1" dirty="0" smtClean="0">
                <a:solidFill>
                  <a:srgbClr val="002060"/>
                </a:solidFill>
                <a:latin typeface="標楷體" pitchFamily="65" charset="-120"/>
                <a:ea typeface="標楷體" pitchFamily="65" charset="-120"/>
                <a:cs typeface="Open Sans" panose="020B0606030504020204" pitchFamily="34" charset="0"/>
              </a:rPr>
              <a:t>VISION</a:t>
            </a:r>
            <a:endParaRPr lang="en-US" altLang="zh-TW" sz="3200" b="1" dirty="0">
              <a:solidFill>
                <a:srgbClr val="002060"/>
              </a:solidFill>
              <a:latin typeface="標楷體" pitchFamily="65" charset="-120"/>
              <a:ea typeface="標楷體" pitchFamily="65" charset="-120"/>
              <a:cs typeface="Open Sans" panose="020B0606030504020204" pitchFamily="34" charset="0"/>
            </a:endParaRPr>
          </a:p>
        </p:txBody>
      </p:sp>
      <p:sp>
        <p:nvSpPr>
          <p:cNvPr id="28" name="Subtitle 2">
            <a:extLst>
              <a:ext uri="{FF2B5EF4-FFF2-40B4-BE49-F238E27FC236}">
                <a16:creationId xmlns="" xmlns:a16="http://schemas.microsoft.com/office/drawing/2014/main" id="{7122EBB6-BCF4-4E27-84ED-719508EBB2E0}"/>
              </a:ext>
            </a:extLst>
          </p:cNvPr>
          <p:cNvSpPr txBox="1">
            <a:spLocks/>
          </p:cNvSpPr>
          <p:nvPr/>
        </p:nvSpPr>
        <p:spPr>
          <a:xfrm>
            <a:off x="1137128" y="1024377"/>
            <a:ext cx="10515600" cy="26985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effectLst/>
                <a:uLnTx/>
                <a:uFillTx/>
                <a:ea typeface="Roboto Slab" pitchFamily="2" charset="0"/>
                <a:cs typeface="Open Sans" panose="020B0606030504020204" pitchFamily="34" charset="0"/>
              </a:rPr>
              <a:t>Innovate the way we live</a:t>
            </a:r>
            <a:r>
              <a:rPr kumimoji="0" lang="en-US" sz="1600" b="0" i="0" u="none" strike="noStrike" kern="1200" cap="none" spc="0" normalizeH="0" baseline="0" noProof="0" dirty="0" smtClean="0">
                <a:ln>
                  <a:noFill/>
                </a:ln>
                <a:effectLst/>
                <a:uLnTx/>
                <a:uFillTx/>
                <a:ea typeface="Roboto Slab" pitchFamily="2" charset="0"/>
                <a:cs typeface="Open Sans" panose="020B0606030504020204" pitchFamily="34" charset="0"/>
              </a:rPr>
              <a:t>. Make the life better.</a:t>
            </a:r>
            <a:endParaRPr kumimoji="0" lang="en-US" sz="1600" b="0" i="0" u="none" strike="noStrike" kern="1200" cap="none" spc="0" normalizeH="0" baseline="0" noProof="0" dirty="0">
              <a:ln>
                <a:noFill/>
              </a:ln>
              <a:effectLst/>
              <a:uLnTx/>
              <a:uFillTx/>
              <a:ea typeface="Roboto Slab" pitchFamily="2" charset="0"/>
              <a:cs typeface="Open Sans" panose="020B0606030504020204" pitchFamily="34" charset="0"/>
            </a:endParaRPr>
          </a:p>
        </p:txBody>
      </p:sp>
      <p:pic>
        <p:nvPicPr>
          <p:cNvPr id="29" name="Picture 2" descr="ãKINKO LOGOãçåçæå°çµæ"/>
          <p:cNvPicPr>
            <a:picLocks noChangeAspect="1" noChangeArrowheads="1"/>
          </p:cNvPicPr>
          <p:nvPr/>
        </p:nvPicPr>
        <p:blipFill>
          <a:blip r:embed="rId3" cstate="print"/>
          <a:srcRect b="47261"/>
          <a:stretch>
            <a:fillRect/>
          </a:stretch>
        </p:blipFill>
        <p:spPr bwMode="auto">
          <a:xfrm>
            <a:off x="10632734" y="182556"/>
            <a:ext cx="1625770" cy="366084"/>
          </a:xfrm>
          <a:prstGeom prst="rect">
            <a:avLst/>
          </a:prstGeom>
          <a:noFill/>
        </p:spPr>
      </p:pic>
      <p:sp>
        <p:nvSpPr>
          <p:cNvPr id="7170" name="AutoShape 2" descr="Image result for v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7172" name="AutoShape 4" descr="Image result for v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3" name="文字方塊 32"/>
          <p:cNvSpPr txBox="1"/>
          <p:nvPr/>
        </p:nvSpPr>
        <p:spPr>
          <a:xfrm>
            <a:off x="4223657" y="4122056"/>
            <a:ext cx="7968343" cy="369332"/>
          </a:xfrm>
          <a:prstGeom prst="rect">
            <a:avLst/>
          </a:prstGeom>
          <a:noFill/>
        </p:spPr>
        <p:txBody>
          <a:bodyPr wrap="square" rtlCol="0">
            <a:spAutoFit/>
          </a:bodyPr>
          <a:lstStyle/>
          <a:p>
            <a:endParaRPr lang="zh-TW" altLang="en-US" dirty="0"/>
          </a:p>
        </p:txBody>
      </p:sp>
      <p:pic>
        <p:nvPicPr>
          <p:cNvPr id="7178" name="Picture 10" descr="C:\Users\pattiwu\Desktop\51883178-an-illustration-of-a-cartoon-space-rocket-ship-or-space-ship-1.png"/>
          <p:cNvPicPr>
            <a:picLocks noChangeAspect="1" noChangeArrowheads="1"/>
          </p:cNvPicPr>
          <p:nvPr/>
        </p:nvPicPr>
        <p:blipFill>
          <a:blip r:embed="rId4" cstate="print"/>
          <a:srcRect/>
          <a:stretch>
            <a:fillRect/>
          </a:stretch>
        </p:blipFill>
        <p:spPr bwMode="auto">
          <a:xfrm rot="1266699">
            <a:off x="5350135" y="4757142"/>
            <a:ext cx="1239351" cy="1181514"/>
          </a:xfrm>
          <a:prstGeom prst="rect">
            <a:avLst/>
          </a:prstGeom>
          <a:noFill/>
        </p:spPr>
      </p:pic>
      <p:pic>
        <p:nvPicPr>
          <p:cNvPr id="7179" name="Picture 11" descr="C:\Users\pattiwu\Desktop\moon.png"/>
          <p:cNvPicPr>
            <a:picLocks noChangeAspect="1" noChangeArrowheads="1"/>
          </p:cNvPicPr>
          <p:nvPr/>
        </p:nvPicPr>
        <p:blipFill>
          <a:blip r:embed="rId5" cstate="print"/>
          <a:srcRect/>
          <a:stretch>
            <a:fillRect/>
          </a:stretch>
        </p:blipFill>
        <p:spPr bwMode="auto">
          <a:xfrm>
            <a:off x="7564210" y="4193317"/>
            <a:ext cx="1579790" cy="1507982"/>
          </a:xfrm>
          <a:prstGeom prst="rect">
            <a:avLst/>
          </a:prstGeom>
          <a:noFill/>
        </p:spPr>
      </p:pic>
      <p:pic>
        <p:nvPicPr>
          <p:cNvPr id="7180" name="Picture 12" descr="C:\Users\pattiwu\Desktop\earth.png"/>
          <p:cNvPicPr>
            <a:picLocks noChangeAspect="1" noChangeArrowheads="1"/>
          </p:cNvPicPr>
          <p:nvPr/>
        </p:nvPicPr>
        <p:blipFill>
          <a:blip r:embed="rId6" cstate="print"/>
          <a:srcRect/>
          <a:stretch>
            <a:fillRect/>
          </a:stretch>
        </p:blipFill>
        <p:spPr bwMode="auto">
          <a:xfrm>
            <a:off x="2198689" y="4228872"/>
            <a:ext cx="2561997" cy="2341792"/>
          </a:xfrm>
          <a:prstGeom prst="rect">
            <a:avLst/>
          </a:prstGeom>
          <a:noFill/>
        </p:spPr>
      </p:pic>
      <p:sp>
        <p:nvSpPr>
          <p:cNvPr id="13" name="Rectangle 19"/>
          <p:cNvSpPr/>
          <p:nvPr/>
        </p:nvSpPr>
        <p:spPr>
          <a:xfrm>
            <a:off x="430424" y="1467036"/>
            <a:ext cx="10795516" cy="25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成為世界級</a:t>
            </a:r>
            <a:r>
              <a:rPr lang="en-US" altLang="zh-TW" sz="2800" b="1" dirty="0" smtClean="0">
                <a:solidFill>
                  <a:schemeClr val="tx1"/>
                </a:solidFill>
                <a:latin typeface="標楷體" pitchFamily="65" charset="-120"/>
                <a:ea typeface="標楷體" pitchFamily="65" charset="-120"/>
              </a:rPr>
              <a:t>G+P</a:t>
            </a:r>
            <a:r>
              <a:rPr lang="zh-TW" altLang="en-US" sz="2800" b="1" dirty="0" smtClean="0">
                <a:solidFill>
                  <a:schemeClr val="tx1"/>
                </a:solidFill>
                <a:latin typeface="標楷體" pitchFamily="65" charset="-120"/>
                <a:ea typeface="標楷體" pitchFamily="65" charset="-120"/>
              </a:rPr>
              <a:t>混合鏡頭國際大廠之一</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成為全球物聯網國際大廠主要供應商之一</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成為全球各車載國際大廠主要供應商之一</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2800" b="1" dirty="0" smtClean="0">
                <a:solidFill>
                  <a:schemeClr val="tx1"/>
                </a:solidFill>
                <a:latin typeface="標楷體" pitchFamily="65" charset="-120"/>
                <a:ea typeface="標楷體" pitchFamily="65" charset="-120"/>
              </a:rPr>
              <a:t>切入世界一級手機品牌廠</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endParaRPr lang="en-US" altLang="zh-TW" sz="2800" b="1" dirty="0" smtClean="0">
              <a:solidFill>
                <a:schemeClr val="tx1"/>
              </a:solidFill>
              <a:latin typeface="標楷體" pitchFamily="65" charset="-120"/>
              <a:ea typeface="標楷體" pitchFamily="65" charset="-120"/>
            </a:endParaRPr>
          </a:p>
        </p:txBody>
      </p:sp>
    </p:spTree>
    <p:extLst>
      <p:ext uri="{BB962C8B-B14F-4D97-AF65-F5344CB8AC3E}">
        <p14:creationId xmlns="" xmlns:p14="http://schemas.microsoft.com/office/powerpoint/2010/main" val="383513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xmlns="" id="{F1D579D0-CB3A-4F6D-86EB-6ACB13E179DF}"/>
              </a:ext>
            </a:extLst>
          </p:cNvPr>
          <p:cNvSpPr/>
          <p:nvPr/>
        </p:nvSpPr>
        <p:spPr>
          <a:xfrm>
            <a:off x="0" y="2024739"/>
            <a:ext cx="12192000" cy="27214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69449" y="3157863"/>
            <a:ext cx="6998676" cy="1477328"/>
          </a:xfrm>
          <a:prstGeom prst="rect">
            <a:avLst/>
          </a:prstGeom>
          <a:noFill/>
        </p:spPr>
        <p:txBody>
          <a:bodyPr wrap="square" rtlCol="0">
            <a:spAutoFit/>
          </a:bodyPr>
          <a:lstStyle/>
          <a:p>
            <a:pPr algn="ctr"/>
            <a:r>
              <a:rPr lang="en-US" altLang="zh-TW" sz="4500" b="1" i="1" dirty="0" smtClean="0">
                <a:latin typeface="標楷體" pitchFamily="65" charset="-120"/>
                <a:ea typeface="標楷體" pitchFamily="65" charset="-120"/>
              </a:rPr>
              <a:t>Thank you for your attention!</a:t>
            </a:r>
            <a:endParaRPr lang="en-US" sz="4500" b="1" i="1" dirty="0">
              <a:latin typeface="標楷體" pitchFamily="65" charset="-120"/>
              <a:ea typeface="標楷體" pitchFamily="65" charset="-120"/>
            </a:endParaRPr>
          </a:p>
        </p:txBody>
      </p:sp>
      <p:pic>
        <p:nvPicPr>
          <p:cNvPr id="7" name="Picture 2" descr="ãKINKO LOGOãçåçæå°çµæ"/>
          <p:cNvPicPr>
            <a:picLocks noChangeAspect="1" noChangeArrowheads="1"/>
          </p:cNvPicPr>
          <p:nvPr/>
        </p:nvPicPr>
        <p:blipFill>
          <a:blip r:embed="rId2" cstate="print"/>
          <a:srcRect b="47261"/>
          <a:stretch>
            <a:fillRect/>
          </a:stretch>
        </p:blipFill>
        <p:spPr bwMode="auto">
          <a:xfrm>
            <a:off x="4269010" y="2347426"/>
            <a:ext cx="3424088" cy="771022"/>
          </a:xfrm>
          <a:prstGeom prst="rect">
            <a:avLst/>
          </a:prstGeom>
          <a:noFill/>
        </p:spPr>
      </p:pic>
      <p:sp>
        <p:nvSpPr>
          <p:cNvPr id="8" name="文字方塊 7"/>
          <p:cNvSpPr txBox="1"/>
          <p:nvPr/>
        </p:nvSpPr>
        <p:spPr>
          <a:xfrm>
            <a:off x="10418885" y="6312876"/>
            <a:ext cx="1415772" cy="276999"/>
          </a:xfrm>
          <a:prstGeom prst="rect">
            <a:avLst/>
          </a:prstGeom>
          <a:noFill/>
        </p:spPr>
        <p:txBody>
          <a:bodyPr wrap="none" rtlCol="0">
            <a:spAutoFit/>
          </a:bodyPr>
          <a:lstStyle/>
          <a:p>
            <a:r>
              <a:rPr lang="zh-TW" altLang="en-US" sz="1200" i="1" dirty="0" smtClean="0"/>
              <a:t>部分圖片引用網路</a:t>
            </a:r>
            <a:endParaRPr lang="zh-TW" altLang="en-US" sz="1200" i="1" dirty="0"/>
          </a:p>
        </p:txBody>
      </p:sp>
    </p:spTree>
    <p:extLst>
      <p:ext uri="{BB962C8B-B14F-4D97-AF65-F5344CB8AC3E}">
        <p14:creationId xmlns="" xmlns:p14="http://schemas.microsoft.com/office/powerpoint/2010/main" val="2433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B34F1-55C5-4696-B462-97C733592C35}"/>
              </a:ext>
            </a:extLst>
          </p:cNvPr>
          <p:cNvSpPr>
            <a:spLocks noGrp="1"/>
          </p:cNvSpPr>
          <p:nvPr>
            <p:ph type="title" idx="4294967295"/>
          </p:nvPr>
        </p:nvSpPr>
        <p:spPr>
          <a:xfrm>
            <a:off x="2676335" y="364276"/>
            <a:ext cx="6607630" cy="611188"/>
          </a:xfrm>
        </p:spPr>
        <p:txBody>
          <a:bodyPr>
            <a:normAutofit/>
          </a:bodyPr>
          <a:lstStyle/>
          <a:p>
            <a:r>
              <a:rPr lang="zh-TW" altLang="en-US" sz="3600" dirty="0" smtClean="0">
                <a:latin typeface="標楷體" pitchFamily="65" charset="-120"/>
                <a:ea typeface="標楷體" pitchFamily="65" charset="-120"/>
              </a:rPr>
              <a:t>目錄 </a:t>
            </a:r>
            <a:r>
              <a:rPr lang="en-US" altLang="zh-TW" sz="3600" dirty="0" smtClean="0">
                <a:latin typeface="標楷體" pitchFamily="65" charset="-120"/>
                <a:ea typeface="標楷體" pitchFamily="65" charset="-120"/>
              </a:rPr>
              <a:t>CONTENT</a:t>
            </a:r>
            <a:endParaRPr lang="en-US" sz="3600" dirty="0">
              <a:latin typeface="標楷體" pitchFamily="65" charset="-120"/>
              <a:ea typeface="標楷體" pitchFamily="65" charset="-120"/>
            </a:endParaRPr>
          </a:p>
        </p:txBody>
      </p:sp>
      <p:sp>
        <p:nvSpPr>
          <p:cNvPr id="54" name="Oval 53">
            <a:extLst>
              <a:ext uri="{FF2B5EF4-FFF2-40B4-BE49-F238E27FC236}">
                <a16:creationId xmlns:a16="http://schemas.microsoft.com/office/drawing/2014/main" xmlns="" id="{BAA92630-37EF-49BF-AE53-EE37E53CA949}"/>
              </a:ext>
            </a:extLst>
          </p:cNvPr>
          <p:cNvSpPr/>
          <p:nvPr/>
        </p:nvSpPr>
        <p:spPr>
          <a:xfrm>
            <a:off x="2093524" y="1947013"/>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Oval 54">
            <a:extLst>
              <a:ext uri="{FF2B5EF4-FFF2-40B4-BE49-F238E27FC236}">
                <a16:creationId xmlns:a16="http://schemas.microsoft.com/office/drawing/2014/main" xmlns="" id="{76174A14-170C-45C0-A094-E620466F9B93}"/>
              </a:ext>
            </a:extLst>
          </p:cNvPr>
          <p:cNvSpPr/>
          <p:nvPr/>
        </p:nvSpPr>
        <p:spPr>
          <a:xfrm>
            <a:off x="2093524" y="2934565"/>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Oval 55">
            <a:extLst>
              <a:ext uri="{FF2B5EF4-FFF2-40B4-BE49-F238E27FC236}">
                <a16:creationId xmlns:a16="http://schemas.microsoft.com/office/drawing/2014/main" xmlns="" id="{C1F27660-59BF-45F7-BAD4-DD5D072CCEAE}"/>
              </a:ext>
            </a:extLst>
          </p:cNvPr>
          <p:cNvSpPr/>
          <p:nvPr/>
        </p:nvSpPr>
        <p:spPr>
          <a:xfrm>
            <a:off x="2084194" y="3978101"/>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TextBox 56">
            <a:extLst>
              <a:ext uri="{FF2B5EF4-FFF2-40B4-BE49-F238E27FC236}">
                <a16:creationId xmlns:a16="http://schemas.microsoft.com/office/drawing/2014/main" xmlns="" id="{52795648-3E44-43C1-80B8-AF89256AFCA2}"/>
              </a:ext>
            </a:extLst>
          </p:cNvPr>
          <p:cNvSpPr txBox="1"/>
          <p:nvPr/>
        </p:nvSpPr>
        <p:spPr>
          <a:xfrm>
            <a:off x="2191643" y="212095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01</a:t>
            </a:r>
            <a:endParaRPr lang="en-US" sz="2000" b="1" dirty="0">
              <a:solidFill>
                <a:schemeClr val="bg1"/>
              </a:solidFill>
              <a:latin typeface="Roboto Slab" pitchFamily="2" charset="0"/>
              <a:ea typeface="Roboto Slab" pitchFamily="2" charset="0"/>
              <a:cs typeface="Bebas" charset="0"/>
            </a:endParaRPr>
          </a:p>
        </p:txBody>
      </p:sp>
      <p:sp>
        <p:nvSpPr>
          <p:cNvPr id="58" name="TextBox 57">
            <a:extLst>
              <a:ext uri="{FF2B5EF4-FFF2-40B4-BE49-F238E27FC236}">
                <a16:creationId xmlns:a16="http://schemas.microsoft.com/office/drawing/2014/main" xmlns="" id="{9697056E-F592-4573-8384-F226660DE3AC}"/>
              </a:ext>
            </a:extLst>
          </p:cNvPr>
          <p:cNvSpPr txBox="1"/>
          <p:nvPr/>
        </p:nvSpPr>
        <p:spPr>
          <a:xfrm>
            <a:off x="2191643" y="3105650"/>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02</a:t>
            </a:r>
          </a:p>
        </p:txBody>
      </p:sp>
      <p:sp>
        <p:nvSpPr>
          <p:cNvPr id="59" name="TextBox 58">
            <a:extLst>
              <a:ext uri="{FF2B5EF4-FFF2-40B4-BE49-F238E27FC236}">
                <a16:creationId xmlns:a16="http://schemas.microsoft.com/office/drawing/2014/main" xmlns="" id="{F0CC9BCF-BBCD-4739-8DC2-9404CCAE3B6B}"/>
              </a:ext>
            </a:extLst>
          </p:cNvPr>
          <p:cNvSpPr txBox="1"/>
          <p:nvPr/>
        </p:nvSpPr>
        <p:spPr>
          <a:xfrm>
            <a:off x="2191643" y="4149188"/>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03</a:t>
            </a:r>
          </a:p>
        </p:txBody>
      </p:sp>
      <p:sp>
        <p:nvSpPr>
          <p:cNvPr id="60" name="Subtitle 6">
            <a:extLst>
              <a:ext uri="{FF2B5EF4-FFF2-40B4-BE49-F238E27FC236}">
                <a16:creationId xmlns:a16="http://schemas.microsoft.com/office/drawing/2014/main" xmlns="" id="{18D10809-D9F1-48D0-999D-BBE1757F7855}"/>
              </a:ext>
            </a:extLst>
          </p:cNvPr>
          <p:cNvSpPr txBox="1">
            <a:spLocks/>
          </p:cNvSpPr>
          <p:nvPr/>
        </p:nvSpPr>
        <p:spPr>
          <a:xfrm>
            <a:off x="2905394" y="1965675"/>
            <a:ext cx="2765644"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rPr>
              <a:t>免責聲明  </a:t>
            </a:r>
            <a:r>
              <a:rPr lang="en-US" altLang="zh-TW" sz="1800" b="1" dirty="0" smtClean="0">
                <a:solidFill>
                  <a:schemeClr val="tx1">
                    <a:lumMod val="85000"/>
                    <a:lumOff val="15000"/>
                  </a:schemeClr>
                </a:solidFill>
                <a:latin typeface="標楷體" pitchFamily="65" charset="-120"/>
                <a:ea typeface="標楷體" pitchFamily="65" charset="-120"/>
              </a:rPr>
              <a:t>Disclaimer</a:t>
            </a:r>
            <a:endParaRPr lang="en-US"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61" name="Subtitle 6">
            <a:extLst>
              <a:ext uri="{FF2B5EF4-FFF2-40B4-BE49-F238E27FC236}">
                <a16:creationId xmlns:a16="http://schemas.microsoft.com/office/drawing/2014/main" xmlns="" id="{392EFF37-476F-4F62-9037-868EF1A9A191}"/>
              </a:ext>
            </a:extLst>
          </p:cNvPr>
          <p:cNvSpPr txBox="1">
            <a:spLocks/>
          </p:cNvSpPr>
          <p:nvPr/>
        </p:nvSpPr>
        <p:spPr>
          <a:xfrm>
            <a:off x="2913706" y="2980472"/>
            <a:ext cx="3410893"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rPr>
              <a:t>公司簡介  </a:t>
            </a:r>
            <a:r>
              <a:rPr lang="en-US" altLang="zh-TW" sz="1800" b="1" dirty="0" smtClean="0">
                <a:solidFill>
                  <a:schemeClr val="tx1">
                    <a:lumMod val="85000"/>
                    <a:lumOff val="15000"/>
                  </a:schemeClr>
                </a:solidFill>
                <a:latin typeface="標楷體" pitchFamily="65" charset="-120"/>
                <a:ea typeface="標楷體" pitchFamily="65" charset="-120"/>
              </a:rPr>
              <a:t>Company Profile</a:t>
            </a:r>
            <a:endParaRPr lang="en-US" altLang="zh-TW"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71" name="Oval 70">
            <a:extLst>
              <a:ext uri="{FF2B5EF4-FFF2-40B4-BE49-F238E27FC236}">
                <a16:creationId xmlns:a16="http://schemas.microsoft.com/office/drawing/2014/main" xmlns="" id="{6FB64980-FCB6-455E-B536-3998922AC27A}"/>
              </a:ext>
            </a:extLst>
          </p:cNvPr>
          <p:cNvSpPr/>
          <p:nvPr/>
        </p:nvSpPr>
        <p:spPr>
          <a:xfrm>
            <a:off x="2093524" y="4978651"/>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2" name="TextBox 71">
            <a:extLst>
              <a:ext uri="{FF2B5EF4-FFF2-40B4-BE49-F238E27FC236}">
                <a16:creationId xmlns:a16="http://schemas.microsoft.com/office/drawing/2014/main" xmlns="" id="{10F32ED7-CD70-4A62-8943-45A831F7097F}"/>
              </a:ext>
            </a:extLst>
          </p:cNvPr>
          <p:cNvSpPr txBox="1"/>
          <p:nvPr/>
        </p:nvSpPr>
        <p:spPr>
          <a:xfrm>
            <a:off x="2191643" y="5143266"/>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04</a:t>
            </a:r>
          </a:p>
        </p:txBody>
      </p:sp>
      <p:sp>
        <p:nvSpPr>
          <p:cNvPr id="74" name="Subtitle 6">
            <a:extLst>
              <a:ext uri="{FF2B5EF4-FFF2-40B4-BE49-F238E27FC236}">
                <a16:creationId xmlns:a16="http://schemas.microsoft.com/office/drawing/2014/main" xmlns="" id="{2F810A1C-6660-4E36-B579-2B632E9431B6}"/>
              </a:ext>
            </a:extLst>
          </p:cNvPr>
          <p:cNvSpPr txBox="1">
            <a:spLocks/>
          </p:cNvSpPr>
          <p:nvPr/>
        </p:nvSpPr>
        <p:spPr>
          <a:xfrm>
            <a:off x="2905394" y="5006644"/>
            <a:ext cx="3917437"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cs typeface="Montserrat" charset="0"/>
              </a:rPr>
              <a:t>產品開發  </a:t>
            </a:r>
            <a:r>
              <a:rPr lang="en-US" altLang="zh-TW" sz="1800" b="1" dirty="0" smtClean="0">
                <a:solidFill>
                  <a:schemeClr val="tx1">
                    <a:lumMod val="85000"/>
                    <a:lumOff val="15000"/>
                  </a:schemeClr>
                </a:solidFill>
                <a:latin typeface="標楷體" pitchFamily="65" charset="-120"/>
                <a:ea typeface="標楷體" pitchFamily="65" charset="-120"/>
                <a:cs typeface="Montserrat" charset="0"/>
              </a:rPr>
              <a:t>Product Development</a:t>
            </a:r>
            <a:endParaRPr lang="en-US"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36" name="Oval 53">
            <a:extLst>
              <a:ext uri="{FF2B5EF4-FFF2-40B4-BE49-F238E27FC236}">
                <a16:creationId xmlns:a16="http://schemas.microsoft.com/office/drawing/2014/main" xmlns="" id="{BAA92630-37EF-49BF-AE53-EE37E53CA949}"/>
              </a:ext>
            </a:extLst>
          </p:cNvPr>
          <p:cNvSpPr/>
          <p:nvPr/>
        </p:nvSpPr>
        <p:spPr>
          <a:xfrm>
            <a:off x="6646412" y="1923661"/>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54">
            <a:extLst>
              <a:ext uri="{FF2B5EF4-FFF2-40B4-BE49-F238E27FC236}">
                <a16:creationId xmlns:a16="http://schemas.microsoft.com/office/drawing/2014/main" xmlns="" id="{76174A14-170C-45C0-A094-E620466F9B93}"/>
              </a:ext>
            </a:extLst>
          </p:cNvPr>
          <p:cNvSpPr/>
          <p:nvPr/>
        </p:nvSpPr>
        <p:spPr>
          <a:xfrm>
            <a:off x="6646412" y="2957868"/>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55">
            <a:extLst>
              <a:ext uri="{FF2B5EF4-FFF2-40B4-BE49-F238E27FC236}">
                <a16:creationId xmlns:a16="http://schemas.microsoft.com/office/drawing/2014/main" xmlns="" id="{C1F27660-59BF-45F7-BAD4-DD5D072CCEAE}"/>
              </a:ext>
            </a:extLst>
          </p:cNvPr>
          <p:cNvSpPr/>
          <p:nvPr/>
        </p:nvSpPr>
        <p:spPr>
          <a:xfrm>
            <a:off x="6646412" y="3945420"/>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56">
            <a:extLst>
              <a:ext uri="{FF2B5EF4-FFF2-40B4-BE49-F238E27FC236}">
                <a16:creationId xmlns:a16="http://schemas.microsoft.com/office/drawing/2014/main" xmlns="" id="{52795648-3E44-43C1-80B8-AF89256AFCA2}"/>
              </a:ext>
            </a:extLst>
          </p:cNvPr>
          <p:cNvSpPr txBox="1"/>
          <p:nvPr/>
        </p:nvSpPr>
        <p:spPr>
          <a:xfrm>
            <a:off x="6744531" y="209760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05</a:t>
            </a:r>
            <a:endParaRPr lang="en-US" sz="2000" b="1" dirty="0">
              <a:solidFill>
                <a:schemeClr val="bg1"/>
              </a:solidFill>
              <a:latin typeface="Roboto Slab" pitchFamily="2" charset="0"/>
              <a:ea typeface="Roboto Slab" pitchFamily="2" charset="0"/>
              <a:cs typeface="Bebas" charset="0"/>
            </a:endParaRPr>
          </a:p>
        </p:txBody>
      </p:sp>
      <p:sp>
        <p:nvSpPr>
          <p:cNvPr id="40" name="TextBox 57">
            <a:extLst>
              <a:ext uri="{FF2B5EF4-FFF2-40B4-BE49-F238E27FC236}">
                <a16:creationId xmlns:a16="http://schemas.microsoft.com/office/drawing/2014/main" xmlns="" id="{9697056E-F592-4573-8384-F226660DE3AC}"/>
              </a:ext>
            </a:extLst>
          </p:cNvPr>
          <p:cNvSpPr txBox="1"/>
          <p:nvPr/>
        </p:nvSpPr>
        <p:spPr>
          <a:xfrm>
            <a:off x="6744531" y="3110291"/>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06</a:t>
            </a:r>
            <a:endParaRPr lang="en-US" sz="2000" b="1" dirty="0">
              <a:solidFill>
                <a:schemeClr val="bg1"/>
              </a:solidFill>
              <a:latin typeface="Roboto Slab" pitchFamily="2" charset="0"/>
              <a:ea typeface="Roboto Slab" pitchFamily="2" charset="0"/>
              <a:cs typeface="Bebas" charset="0"/>
            </a:endParaRPr>
          </a:p>
        </p:txBody>
      </p:sp>
      <p:sp>
        <p:nvSpPr>
          <p:cNvPr id="41" name="TextBox 58">
            <a:extLst>
              <a:ext uri="{FF2B5EF4-FFF2-40B4-BE49-F238E27FC236}">
                <a16:creationId xmlns:a16="http://schemas.microsoft.com/office/drawing/2014/main" xmlns="" id="{F0CC9BCF-BBCD-4739-8DC2-9404CCAE3B6B}"/>
              </a:ext>
            </a:extLst>
          </p:cNvPr>
          <p:cNvSpPr txBox="1"/>
          <p:nvPr/>
        </p:nvSpPr>
        <p:spPr>
          <a:xfrm>
            <a:off x="6744530" y="4097840"/>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07</a:t>
            </a:r>
            <a:endParaRPr lang="en-US" sz="2000" b="1" dirty="0">
              <a:solidFill>
                <a:schemeClr val="bg1"/>
              </a:solidFill>
              <a:latin typeface="Roboto Slab" pitchFamily="2" charset="0"/>
              <a:ea typeface="Roboto Slab" pitchFamily="2" charset="0"/>
              <a:cs typeface="Bebas" charset="0"/>
            </a:endParaRPr>
          </a:p>
        </p:txBody>
      </p:sp>
      <p:sp>
        <p:nvSpPr>
          <p:cNvPr id="46" name="Subtitle 6">
            <a:extLst>
              <a:ext uri="{FF2B5EF4-FFF2-40B4-BE49-F238E27FC236}">
                <a16:creationId xmlns:a16="http://schemas.microsoft.com/office/drawing/2014/main" xmlns="" id="{18D10809-D9F1-48D0-999D-BBE1757F7855}"/>
              </a:ext>
            </a:extLst>
          </p:cNvPr>
          <p:cNvSpPr txBox="1">
            <a:spLocks/>
          </p:cNvSpPr>
          <p:nvPr/>
        </p:nvSpPr>
        <p:spPr>
          <a:xfrm>
            <a:off x="7430289" y="1951654"/>
            <a:ext cx="2900254"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rPr>
              <a:t>產品佔比  </a:t>
            </a:r>
            <a:r>
              <a:rPr lang="en-US" altLang="zh-TW" sz="1800" b="1" dirty="0" smtClean="0">
                <a:solidFill>
                  <a:schemeClr val="tx1">
                    <a:lumMod val="85000"/>
                    <a:lumOff val="15000"/>
                  </a:schemeClr>
                </a:solidFill>
                <a:latin typeface="標楷體" pitchFamily="65" charset="-120"/>
                <a:ea typeface="標楷體" pitchFamily="65" charset="-120"/>
              </a:rPr>
              <a:t>Product Ratio</a:t>
            </a:r>
            <a:endParaRPr lang="en-US"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47" name="Subtitle 6">
            <a:extLst>
              <a:ext uri="{FF2B5EF4-FFF2-40B4-BE49-F238E27FC236}">
                <a16:creationId xmlns:a16="http://schemas.microsoft.com/office/drawing/2014/main" xmlns="" id="{392EFF37-476F-4F62-9037-868EF1A9A191}"/>
              </a:ext>
            </a:extLst>
          </p:cNvPr>
          <p:cNvSpPr txBox="1">
            <a:spLocks/>
          </p:cNvSpPr>
          <p:nvPr/>
        </p:nvSpPr>
        <p:spPr>
          <a:xfrm>
            <a:off x="7438601" y="2975782"/>
            <a:ext cx="317496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rPr>
              <a:t>核心價值  </a:t>
            </a:r>
            <a:r>
              <a:rPr lang="en-US" altLang="zh-TW" sz="1800" b="1" dirty="0" smtClean="0">
                <a:solidFill>
                  <a:schemeClr val="tx1">
                    <a:lumMod val="85000"/>
                    <a:lumOff val="15000"/>
                  </a:schemeClr>
                </a:solidFill>
                <a:latin typeface="標楷體" pitchFamily="65" charset="-120"/>
                <a:ea typeface="標楷體" pitchFamily="65" charset="-120"/>
              </a:rPr>
              <a:t>Core Value</a:t>
            </a:r>
            <a:endParaRPr lang="en-US" altLang="zh-TW"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49" name="Subtitle 6">
            <a:extLst>
              <a:ext uri="{FF2B5EF4-FFF2-40B4-BE49-F238E27FC236}">
                <a16:creationId xmlns:a16="http://schemas.microsoft.com/office/drawing/2014/main" xmlns="" id="{392EFF37-476F-4F62-9037-868EF1A9A191}"/>
              </a:ext>
            </a:extLst>
          </p:cNvPr>
          <p:cNvSpPr txBox="1">
            <a:spLocks/>
          </p:cNvSpPr>
          <p:nvPr/>
        </p:nvSpPr>
        <p:spPr>
          <a:xfrm>
            <a:off x="2924785" y="4013690"/>
            <a:ext cx="391562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rPr>
              <a:t>今國優勢  </a:t>
            </a:r>
            <a:r>
              <a:rPr lang="en-US" altLang="zh-TW" sz="1800" b="1" dirty="0" smtClean="0">
                <a:solidFill>
                  <a:schemeClr val="tx1">
                    <a:lumMod val="85000"/>
                    <a:lumOff val="15000"/>
                  </a:schemeClr>
                </a:solidFill>
                <a:latin typeface="標楷體" pitchFamily="65" charset="-120"/>
                <a:ea typeface="標楷體" pitchFamily="65" charset="-120"/>
              </a:rPr>
              <a:t>Company Strength</a:t>
            </a:r>
            <a:endParaRPr lang="en-US" altLang="zh-TW"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50" name="Oval 70">
            <a:extLst>
              <a:ext uri="{FF2B5EF4-FFF2-40B4-BE49-F238E27FC236}">
                <a16:creationId xmlns:a16="http://schemas.microsoft.com/office/drawing/2014/main" xmlns="" id="{6FB64980-FCB6-455E-B536-3998922AC27A}"/>
              </a:ext>
            </a:extLst>
          </p:cNvPr>
          <p:cNvSpPr/>
          <p:nvPr/>
        </p:nvSpPr>
        <p:spPr>
          <a:xfrm>
            <a:off x="6644375" y="4970906"/>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71">
            <a:extLst>
              <a:ext uri="{FF2B5EF4-FFF2-40B4-BE49-F238E27FC236}">
                <a16:creationId xmlns:a16="http://schemas.microsoft.com/office/drawing/2014/main" xmlns="" id="{10F32ED7-CD70-4A62-8943-45A831F7097F}"/>
              </a:ext>
            </a:extLst>
          </p:cNvPr>
          <p:cNvSpPr txBox="1"/>
          <p:nvPr/>
        </p:nvSpPr>
        <p:spPr>
          <a:xfrm>
            <a:off x="6742494" y="509819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a:t>
            </a:r>
            <a:r>
              <a:rPr lang="en-US" altLang="zh-TW" sz="2000" b="1" dirty="0" smtClean="0">
                <a:solidFill>
                  <a:schemeClr val="bg1"/>
                </a:solidFill>
                <a:latin typeface="Roboto Slab" pitchFamily="2" charset="0"/>
                <a:ea typeface="Roboto Slab" pitchFamily="2" charset="0"/>
                <a:cs typeface="Bebas" charset="0"/>
              </a:rPr>
              <a:t>8</a:t>
            </a:r>
            <a:endParaRPr lang="en-US" sz="2000" b="1" dirty="0">
              <a:solidFill>
                <a:schemeClr val="bg1"/>
              </a:solidFill>
              <a:latin typeface="Roboto Slab" pitchFamily="2" charset="0"/>
              <a:ea typeface="Roboto Slab" pitchFamily="2" charset="0"/>
              <a:cs typeface="Bebas" charset="0"/>
            </a:endParaRPr>
          </a:p>
        </p:txBody>
      </p:sp>
      <p:sp>
        <p:nvSpPr>
          <p:cNvPr id="52" name="Subtitle 6">
            <a:extLst>
              <a:ext uri="{FF2B5EF4-FFF2-40B4-BE49-F238E27FC236}">
                <a16:creationId xmlns:a16="http://schemas.microsoft.com/office/drawing/2014/main" xmlns="" id="{2F810A1C-6660-4E36-B579-2B632E9431B6}"/>
              </a:ext>
            </a:extLst>
          </p:cNvPr>
          <p:cNvSpPr txBox="1">
            <a:spLocks/>
          </p:cNvSpPr>
          <p:nvPr/>
        </p:nvSpPr>
        <p:spPr>
          <a:xfrm>
            <a:off x="7409592" y="3981865"/>
            <a:ext cx="4229271"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cs typeface="Montserrat" charset="0"/>
              </a:rPr>
              <a:t>營運成果 </a:t>
            </a:r>
            <a:r>
              <a:rPr lang="en-US" altLang="zh-TW" sz="1800" b="1" dirty="0" smtClean="0">
                <a:solidFill>
                  <a:schemeClr val="tx1">
                    <a:lumMod val="85000"/>
                    <a:lumOff val="15000"/>
                  </a:schemeClr>
                </a:solidFill>
                <a:latin typeface="標楷體" pitchFamily="65" charset="-120"/>
                <a:ea typeface="標楷體" pitchFamily="65" charset="-120"/>
                <a:cs typeface="Montserrat" charset="0"/>
              </a:rPr>
              <a:t>Financial Report</a:t>
            </a:r>
            <a:endParaRPr lang="en-US"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53" name="Subtitle 6">
            <a:extLst>
              <a:ext uri="{FF2B5EF4-FFF2-40B4-BE49-F238E27FC236}">
                <a16:creationId xmlns:a16="http://schemas.microsoft.com/office/drawing/2014/main" xmlns="" id="{392EFF37-476F-4F62-9037-868EF1A9A191}"/>
              </a:ext>
            </a:extLst>
          </p:cNvPr>
          <p:cNvSpPr txBox="1">
            <a:spLocks/>
          </p:cNvSpPr>
          <p:nvPr/>
        </p:nvSpPr>
        <p:spPr>
          <a:xfrm>
            <a:off x="7449685" y="4997190"/>
            <a:ext cx="3076801"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標楷體" pitchFamily="65" charset="-120"/>
                <a:ea typeface="標楷體" pitchFamily="65" charset="-120"/>
              </a:rPr>
              <a:t>今國願景  </a:t>
            </a:r>
            <a:r>
              <a:rPr lang="en-US" altLang="zh-TW" sz="1800" b="1" dirty="0" err="1" smtClean="0">
                <a:solidFill>
                  <a:schemeClr val="tx1">
                    <a:lumMod val="85000"/>
                    <a:lumOff val="15000"/>
                  </a:schemeClr>
                </a:solidFill>
                <a:latin typeface="標楷體" pitchFamily="65" charset="-120"/>
                <a:ea typeface="標楷體" pitchFamily="65" charset="-120"/>
              </a:rPr>
              <a:t>Kinko</a:t>
            </a:r>
            <a:r>
              <a:rPr lang="zh-TW" altLang="en-US" sz="1800" b="1" dirty="0" smtClean="0">
                <a:solidFill>
                  <a:schemeClr val="tx1">
                    <a:lumMod val="85000"/>
                    <a:lumOff val="15000"/>
                  </a:schemeClr>
                </a:solidFill>
                <a:latin typeface="標楷體" pitchFamily="65" charset="-120"/>
                <a:ea typeface="標楷體" pitchFamily="65" charset="-120"/>
              </a:rPr>
              <a:t> </a:t>
            </a:r>
            <a:r>
              <a:rPr lang="en-US" altLang="zh-TW" sz="1800" b="1" dirty="0" smtClean="0">
                <a:solidFill>
                  <a:schemeClr val="tx1">
                    <a:lumMod val="85000"/>
                    <a:lumOff val="15000"/>
                  </a:schemeClr>
                </a:solidFill>
                <a:latin typeface="標楷體" pitchFamily="65" charset="-120"/>
                <a:ea typeface="標楷體" pitchFamily="65" charset="-120"/>
              </a:rPr>
              <a:t>Vision</a:t>
            </a:r>
            <a:endParaRPr lang="en-US" altLang="zh-TW" sz="1800" b="1" dirty="0">
              <a:solidFill>
                <a:schemeClr val="tx1">
                  <a:lumMod val="85000"/>
                  <a:lumOff val="15000"/>
                </a:schemeClr>
              </a:solidFill>
              <a:latin typeface="標楷體" pitchFamily="65" charset="-120"/>
              <a:ea typeface="標楷體" pitchFamily="65" charset="-120"/>
              <a:cs typeface="Montserrat" charset="0"/>
            </a:endParaRPr>
          </a:p>
        </p:txBody>
      </p:sp>
      <p:sp>
        <p:nvSpPr>
          <p:cNvPr id="29" name="Subtitle 2">
            <a:extLst>
              <a:ext uri="{FF2B5EF4-FFF2-40B4-BE49-F238E27FC236}">
                <a16:creationId xmlns="" xmlns:a16="http://schemas.microsoft.com/office/drawing/2014/main" id="{7122EBB6-BCF4-4E27-84ED-719508EBB2E0}"/>
              </a:ext>
            </a:extLst>
          </p:cNvPr>
          <p:cNvSpPr txBox="1">
            <a:spLocks/>
          </p:cNvSpPr>
          <p:nvPr/>
        </p:nvSpPr>
        <p:spPr>
          <a:xfrm>
            <a:off x="873368" y="1052512"/>
            <a:ext cx="10515600" cy="347079"/>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Innovate the way we live</a:t>
            </a:r>
            <a:r>
              <a:rPr kumimoji="0" lang="en-US"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 Make the life better.</a:t>
            </a:r>
            <a:endParaRPr kumimoji="0" lang="en-US" sz="1600" b="0" i="0" u="none" strike="noStrike" kern="1200" cap="none" spc="0" normalizeH="0" baseline="0" noProof="0" dirty="0">
              <a:ln>
                <a:noFill/>
              </a:ln>
              <a:effectLst/>
              <a:uLnTx/>
              <a:uFillTx/>
              <a:latin typeface="標楷體" pitchFamily="65" charset="-120"/>
              <a:ea typeface="標楷體" pitchFamily="65" charset="-120"/>
              <a:cs typeface="Open Sans" panose="020B0606030504020204" pitchFamily="34" charset="0"/>
            </a:endParaRPr>
          </a:p>
        </p:txBody>
      </p:sp>
    </p:spTree>
    <p:extLst>
      <p:ext uri="{BB962C8B-B14F-4D97-AF65-F5344CB8AC3E}">
        <p14:creationId xmlns:p14="http://schemas.microsoft.com/office/powerpoint/2010/main" xmlns="" val="37933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3B46330-8436-4A3D-A043-2F69ADB8C38B}"/>
              </a:ext>
            </a:extLst>
          </p:cNvPr>
          <p:cNvSpPr/>
          <p:nvPr/>
        </p:nvSpPr>
        <p:spPr>
          <a:xfrm>
            <a:off x="0" y="0"/>
            <a:ext cx="12192000" cy="68579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FB34F1-55C5-4696-B462-97C733592C35}"/>
              </a:ext>
            </a:extLst>
          </p:cNvPr>
          <p:cNvSpPr>
            <a:spLocks noGrp="1"/>
          </p:cNvSpPr>
          <p:nvPr>
            <p:ph type="title" idx="4294967295"/>
          </p:nvPr>
        </p:nvSpPr>
        <p:spPr>
          <a:xfrm>
            <a:off x="838200" y="476250"/>
            <a:ext cx="10515600" cy="611188"/>
          </a:xfrm>
        </p:spPr>
        <p:txBody>
          <a:bodyPr>
            <a:normAutofit/>
          </a:bodyPr>
          <a:lstStyle/>
          <a:p>
            <a:r>
              <a:rPr lang="zh-TW" altLang="en-US" sz="3600" dirty="0" smtClean="0">
                <a:solidFill>
                  <a:schemeClr val="bg1"/>
                </a:solidFill>
                <a:latin typeface="標楷體" pitchFamily="65" charset="-120"/>
                <a:ea typeface="標楷體" pitchFamily="65" charset="-120"/>
                <a:cs typeface="Montserrat" charset="0"/>
              </a:rPr>
              <a:t>免責聲明  </a:t>
            </a:r>
            <a:r>
              <a:rPr lang="en-US" altLang="zh-TW" sz="3600" dirty="0" smtClean="0">
                <a:solidFill>
                  <a:schemeClr val="bg1"/>
                </a:solidFill>
                <a:latin typeface="標楷體" pitchFamily="65" charset="-120"/>
                <a:ea typeface="標楷體" pitchFamily="65" charset="-120"/>
              </a:rPr>
              <a:t>Disclaimer</a:t>
            </a:r>
            <a:endParaRPr lang="en-US" sz="3600" dirty="0">
              <a:solidFill>
                <a:schemeClr val="bg1"/>
              </a:solidFill>
              <a:latin typeface="標楷體" pitchFamily="65" charset="-120"/>
              <a:ea typeface="標楷體" pitchFamily="65" charset="-120"/>
            </a:endParaRPr>
          </a:p>
        </p:txBody>
      </p:sp>
      <p:sp>
        <p:nvSpPr>
          <p:cNvPr id="4" name="Rectangle 3">
            <a:extLst>
              <a:ext uri="{FF2B5EF4-FFF2-40B4-BE49-F238E27FC236}">
                <a16:creationId xmlns="" xmlns:a16="http://schemas.microsoft.com/office/drawing/2014/main" id="{6EEA8953-5660-4E5D-948F-5BBF44107A91}"/>
              </a:ext>
            </a:extLst>
          </p:cNvPr>
          <p:cNvSpPr/>
          <p:nvPr/>
        </p:nvSpPr>
        <p:spPr>
          <a:xfrm>
            <a:off x="653934" y="1643200"/>
            <a:ext cx="5283040" cy="29394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1206" y="1928282"/>
            <a:ext cx="4797826" cy="1220847"/>
          </a:xfrm>
          <a:prstGeom prst="rect">
            <a:avLst/>
          </a:prstGeom>
          <a:noFill/>
        </p:spPr>
        <p:txBody>
          <a:bodyPr wrap="square" rtlCol="0">
            <a:spAutoFit/>
          </a:bodyPr>
          <a:lstStyle/>
          <a:p>
            <a:pPr algn="just">
              <a:lnSpc>
                <a:spcPts val="2200"/>
              </a:lnSpc>
              <a:buFont typeface="Wingdings" pitchFamily="2" charset="2"/>
              <a:buChar char="Ø"/>
            </a:pPr>
            <a:r>
              <a:rPr lang="zh-TW" altLang="en-US" sz="2000" dirty="0" smtClean="0">
                <a:solidFill>
                  <a:schemeClr val="bg1"/>
                </a:solidFill>
                <a:latin typeface="標楷體" pitchFamily="65" charset="-120"/>
                <a:ea typeface="標楷體" pitchFamily="65" charset="-120"/>
              </a:rPr>
              <a:t> </a:t>
            </a:r>
            <a:r>
              <a:rPr lang="zh-TW" altLang="zh-TW" sz="2000" dirty="0" smtClean="0">
                <a:solidFill>
                  <a:schemeClr val="bg1"/>
                </a:solidFill>
                <a:latin typeface="標楷體" pitchFamily="65" charset="-120"/>
                <a:ea typeface="標楷體" pitchFamily="65" charset="-120"/>
              </a:rPr>
              <a:t>本簡報資料所提供之資訊，包含所有前瞻性的看法</a:t>
            </a:r>
            <a:r>
              <a:rPr lang="zh-TW" altLang="en-US" sz="2000" dirty="0" smtClean="0">
                <a:solidFill>
                  <a:schemeClr val="bg1"/>
                </a:solidFill>
                <a:latin typeface="標楷體" pitchFamily="65" charset="-120"/>
                <a:ea typeface="標楷體" pitchFamily="65" charset="-120"/>
              </a:rPr>
              <a:t>，</a:t>
            </a:r>
            <a:r>
              <a:rPr lang="zh-TW" altLang="zh-TW" sz="2000" dirty="0" smtClean="0">
                <a:solidFill>
                  <a:schemeClr val="bg1"/>
                </a:solidFill>
                <a:latin typeface="標楷體" pitchFamily="65" charset="-120"/>
                <a:ea typeface="標楷體" pitchFamily="65" charset="-120"/>
              </a:rPr>
              <a:t>本公司不因任何新事件或任何狀況的產生而負有更新或修正本簡報</a:t>
            </a:r>
            <a:endParaRPr lang="en-US" altLang="zh-TW" sz="2000" dirty="0" smtClean="0">
              <a:solidFill>
                <a:schemeClr val="bg1"/>
              </a:solidFill>
              <a:latin typeface="標楷體" pitchFamily="65" charset="-120"/>
              <a:ea typeface="標楷體" pitchFamily="65" charset="-120"/>
            </a:endParaRPr>
          </a:p>
          <a:p>
            <a:pPr algn="just">
              <a:lnSpc>
                <a:spcPts val="2200"/>
              </a:lnSpc>
            </a:pPr>
            <a:r>
              <a:rPr lang="zh-TW" altLang="zh-TW" sz="2000" dirty="0" smtClean="0">
                <a:solidFill>
                  <a:schemeClr val="bg1"/>
                </a:solidFill>
                <a:latin typeface="標楷體" pitchFamily="65" charset="-120"/>
                <a:ea typeface="標楷體" pitchFamily="65" charset="-120"/>
              </a:rPr>
              <a:t>資料內容之責任。</a:t>
            </a:r>
            <a:endParaRPr lang="en-US" sz="2000" dirty="0">
              <a:solidFill>
                <a:schemeClr val="bg1"/>
              </a:solidFill>
              <a:latin typeface="標楷體" pitchFamily="65" charset="-120"/>
              <a:ea typeface="標楷體" pitchFamily="65" charset="-120"/>
            </a:endParaRPr>
          </a:p>
        </p:txBody>
      </p:sp>
      <p:sp>
        <p:nvSpPr>
          <p:cNvPr id="10" name="Rectangle 9">
            <a:extLst>
              <a:ext uri="{FF2B5EF4-FFF2-40B4-BE49-F238E27FC236}">
                <a16:creationId xmlns="" xmlns:a16="http://schemas.microsoft.com/office/drawing/2014/main" id="{C579F8EA-1BDD-444B-9E53-C57D9E2AB18A}"/>
              </a:ext>
            </a:extLst>
          </p:cNvPr>
          <p:cNvSpPr/>
          <p:nvPr/>
        </p:nvSpPr>
        <p:spPr>
          <a:xfrm>
            <a:off x="5989982" y="1643200"/>
            <a:ext cx="5548084" cy="29394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80267" y="1903346"/>
            <a:ext cx="4967514" cy="2246769"/>
          </a:xfrm>
          <a:prstGeom prst="rect">
            <a:avLst/>
          </a:prstGeom>
          <a:noFill/>
        </p:spPr>
        <p:txBody>
          <a:bodyPr wrap="square" rtlCol="0">
            <a:spAutoFit/>
          </a:bodyPr>
          <a:lstStyle/>
          <a:p>
            <a:pPr marL="365129" indent="-365129" fontAlgn="auto">
              <a:spcBef>
                <a:spcPts val="0"/>
              </a:spcBef>
              <a:spcAft>
                <a:spcPts val="0"/>
              </a:spcAft>
              <a:buSzPct val="100000"/>
              <a:buFont typeface="Wingdings" pitchFamily="2" charset="2"/>
              <a:buChar char="Ø"/>
              <a:defRPr sz="1800" b="0" i="0" u="none" strike="noStrike" kern="0" cap="none" spc="0" baseline="0">
                <a:solidFill>
                  <a:srgbClr val="000000"/>
                </a:solidFill>
                <a:uFillTx/>
              </a:defRPr>
            </a:pPr>
            <a:r>
              <a:rPr lang="zh-TW" altLang="zh-TW" sz="2000" dirty="0" smtClean="0">
                <a:solidFill>
                  <a:schemeClr val="bg1"/>
                </a:solidFill>
                <a:latin typeface="標楷體" pitchFamily="65" charset="-120"/>
                <a:ea typeface="標楷體" pitchFamily="65" charset="-120"/>
              </a:rPr>
              <a:t>投資人不應將上述前瞻性資訊解釋為具有法律約束力的承諾，而以有可能修正的彈性資訊視之。本簡報資料中所提供之資訊並未明示或暗示表達或保證其具有正確性、完整性或可靠性，亦不代表本公司產業狀況或後續重大發展的完整論述。</a:t>
            </a:r>
            <a:endParaRPr lang="en-US" altLang="zh-TW" sz="2000" dirty="0">
              <a:solidFill>
                <a:schemeClr val="bg1"/>
              </a:solidFill>
              <a:latin typeface="標楷體" pitchFamily="65" charset="-120"/>
              <a:ea typeface="標楷體" pitchFamily="65" charset="-120"/>
            </a:endParaRPr>
          </a:p>
        </p:txBody>
      </p:sp>
      <p:cxnSp>
        <p:nvCxnSpPr>
          <p:cNvPr id="14" name="直線接點 13"/>
          <p:cNvCxnSpPr/>
          <p:nvPr/>
        </p:nvCxnSpPr>
        <p:spPr>
          <a:xfrm>
            <a:off x="340822" y="5902033"/>
            <a:ext cx="11488189" cy="116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3">
            <a:extLst>
              <a:ext uri="{FF2B5EF4-FFF2-40B4-BE49-F238E27FC236}">
                <a16:creationId xmlns="" xmlns:a16="http://schemas.microsoft.com/office/drawing/2014/main" id="{07CCE385-DBB0-40D0-9AE1-B5551051A474}"/>
              </a:ext>
            </a:extLst>
          </p:cNvPr>
          <p:cNvSpPr txBox="1"/>
          <p:nvPr/>
        </p:nvSpPr>
        <p:spPr>
          <a:xfrm>
            <a:off x="2842931" y="5008736"/>
            <a:ext cx="6774873" cy="1015663"/>
          </a:xfrm>
          <a:prstGeom prst="rect">
            <a:avLst/>
          </a:prstGeom>
          <a:noFill/>
        </p:spPr>
        <p:txBody>
          <a:bodyPr wrap="square" rtlCol="0">
            <a:spAutoFit/>
          </a:bodyPr>
          <a:lstStyle/>
          <a:p>
            <a:pPr algn="ctr"/>
            <a:r>
              <a:rPr lang="en-US" sz="3000" b="1" spc="2000" dirty="0" smtClean="0">
                <a:solidFill>
                  <a:schemeClr val="bg1">
                    <a:lumMod val="85000"/>
                  </a:schemeClr>
                </a:solidFill>
                <a:latin typeface="Roboto Slab" pitchFamily="2" charset="0"/>
                <a:ea typeface="Roboto Slab" pitchFamily="2" charset="0"/>
                <a:cs typeface="Bebas" charset="0"/>
              </a:rPr>
              <a:t>KINKO </a:t>
            </a:r>
          </a:p>
          <a:p>
            <a:pPr algn="ctr"/>
            <a:r>
              <a:rPr lang="en-US" sz="3000" b="1" spc="2000" dirty="0" smtClean="0">
                <a:solidFill>
                  <a:schemeClr val="bg1">
                    <a:lumMod val="85000"/>
                  </a:schemeClr>
                </a:solidFill>
                <a:latin typeface="Roboto Slab" pitchFamily="2" charset="0"/>
                <a:ea typeface="Roboto Slab" pitchFamily="2" charset="0"/>
                <a:cs typeface="Bebas" charset="0"/>
              </a:rPr>
              <a:t>OPTICAL</a:t>
            </a:r>
            <a:endParaRPr lang="en-US" sz="3000" b="1" spc="2000" dirty="0">
              <a:solidFill>
                <a:schemeClr val="bg1">
                  <a:lumMod val="85000"/>
                </a:schemeClr>
              </a:solidFill>
              <a:latin typeface="Roboto Slab" pitchFamily="2" charset="0"/>
              <a:ea typeface="Roboto Slab" pitchFamily="2" charset="0"/>
              <a:cs typeface="Bebas" charset="0"/>
            </a:endParaRPr>
          </a:p>
        </p:txBody>
      </p:sp>
      <p:cxnSp>
        <p:nvCxnSpPr>
          <p:cNvPr id="15" name="Straight Connector 24">
            <a:extLst>
              <a:ext uri="{FF2B5EF4-FFF2-40B4-BE49-F238E27FC236}">
                <a16:creationId xmlns="" xmlns:a16="http://schemas.microsoft.com/office/drawing/2014/main" id="{F8E6C395-FDFA-4D34-8E00-D1A377A67FBD}"/>
              </a:ext>
            </a:extLst>
          </p:cNvPr>
          <p:cNvCxnSpPr>
            <a:cxnSpLocks/>
          </p:cNvCxnSpPr>
          <p:nvPr/>
        </p:nvCxnSpPr>
        <p:spPr>
          <a:xfrm>
            <a:off x="5682340" y="6087048"/>
            <a:ext cx="82731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Subtitle 6">
            <a:extLst>
              <a:ext uri="{FF2B5EF4-FFF2-40B4-BE49-F238E27FC236}">
                <a16:creationId xmlns="" xmlns:a16="http://schemas.microsoft.com/office/drawing/2014/main" id="{32E61914-F368-41F3-9E64-99864B4C19C8}"/>
              </a:ext>
            </a:extLst>
          </p:cNvPr>
          <p:cNvSpPr txBox="1">
            <a:spLocks/>
          </p:cNvSpPr>
          <p:nvPr/>
        </p:nvSpPr>
        <p:spPr>
          <a:xfrm>
            <a:off x="1645060" y="6134133"/>
            <a:ext cx="8820304" cy="42946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600"/>
              </a:lnSpc>
            </a:pPr>
            <a:r>
              <a:rPr lang="en-US" altLang="zh-TW" sz="1400" i="1" dirty="0" smtClean="0">
                <a:solidFill>
                  <a:schemeClr val="bg1"/>
                </a:solidFill>
                <a:latin typeface="Roboto Slab" pitchFamily="2" charset="0"/>
                <a:ea typeface="Roboto Slab" pitchFamily="2" charset="0"/>
                <a:cs typeface="Montserrat" charset="0"/>
              </a:rPr>
              <a:t>* </a:t>
            </a:r>
            <a:r>
              <a:rPr lang="zh-TW" altLang="en-US" sz="1400" i="1" dirty="0" smtClean="0">
                <a:solidFill>
                  <a:schemeClr val="bg1"/>
                </a:solidFill>
                <a:latin typeface="Roboto Slab" pitchFamily="2" charset="0"/>
                <a:ea typeface="Roboto Slab" pitchFamily="2" charset="0"/>
                <a:cs typeface="Montserrat" charset="0"/>
              </a:rPr>
              <a:t>投資人說明會   </a:t>
            </a:r>
            <a:r>
              <a:rPr lang="en-US" altLang="zh-TW" sz="1400" i="1" dirty="0" smtClean="0">
                <a:solidFill>
                  <a:schemeClr val="bg1"/>
                </a:solidFill>
                <a:latin typeface="Roboto Slab" pitchFamily="2" charset="0"/>
                <a:ea typeface="Roboto Slab" pitchFamily="2" charset="0"/>
                <a:cs typeface="Montserrat" charset="0"/>
              </a:rPr>
              <a:t>----- </a:t>
            </a:r>
            <a:r>
              <a:rPr lang="zh-TW" altLang="en-US" sz="1400" b="1" i="1" dirty="0" smtClean="0">
                <a:solidFill>
                  <a:schemeClr val="bg1"/>
                </a:solidFill>
                <a:latin typeface="Roboto Slab" pitchFamily="2" charset="0"/>
                <a:ea typeface="Roboto Slab" pitchFamily="2" charset="0"/>
                <a:cs typeface="Montserrat" charset="0"/>
              </a:rPr>
              <a:t>免責聲明 </a:t>
            </a:r>
            <a:r>
              <a:rPr lang="en-US" altLang="zh-TW" sz="1400" i="1" dirty="0" smtClean="0">
                <a:solidFill>
                  <a:schemeClr val="bg1"/>
                </a:solidFill>
                <a:latin typeface="Roboto Slab" pitchFamily="2" charset="0"/>
                <a:ea typeface="Roboto Slab" pitchFamily="2" charset="0"/>
                <a:cs typeface="Montserrat" charset="0"/>
              </a:rPr>
              <a:t>*</a:t>
            </a:r>
            <a:r>
              <a:rPr lang="zh-TW" altLang="en-US" sz="1400" i="1" dirty="0" smtClean="0">
                <a:solidFill>
                  <a:schemeClr val="bg1"/>
                </a:solidFill>
                <a:latin typeface="Roboto Slab" pitchFamily="2" charset="0"/>
                <a:ea typeface="Roboto Slab" pitchFamily="2" charset="0"/>
                <a:cs typeface="Montserrat" charset="0"/>
              </a:rPr>
              <a:t> </a:t>
            </a:r>
            <a:endParaRPr lang="en-US" sz="1400" i="1" dirty="0">
              <a:solidFill>
                <a:schemeClr val="bg1"/>
              </a:solidFill>
              <a:latin typeface="Roboto Slab" pitchFamily="2" charset="0"/>
              <a:ea typeface="Roboto Slab" pitchFamily="2" charset="0"/>
              <a:cs typeface="Montserrat" charset="0"/>
            </a:endParaRPr>
          </a:p>
        </p:txBody>
      </p:sp>
      <p:sp>
        <p:nvSpPr>
          <p:cNvPr id="18" name="Subtitle 2">
            <a:extLst>
              <a:ext uri="{FF2B5EF4-FFF2-40B4-BE49-F238E27FC236}">
                <a16:creationId xmlns="" xmlns:a16="http://schemas.microsoft.com/office/drawing/2014/main" id="{7122EBB6-BCF4-4E27-84ED-719508EBB2E0}"/>
              </a:ext>
            </a:extLst>
          </p:cNvPr>
          <p:cNvSpPr txBox="1">
            <a:spLocks/>
          </p:cNvSpPr>
          <p:nvPr/>
        </p:nvSpPr>
        <p:spPr>
          <a:xfrm>
            <a:off x="838200" y="1052512"/>
            <a:ext cx="10515600" cy="347079"/>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Open Sans" panose="020B0606030504020204" pitchFamily="34" charset="0"/>
              </a:rPr>
              <a:t>Innovate the way we live</a:t>
            </a:r>
            <a:r>
              <a:rPr kumimoji="0" lang="en-US" sz="1600" b="0"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Open Sans" panose="020B0606030504020204" pitchFamily="34" charset="0"/>
              </a:rPr>
              <a:t>. Make the life better.</a:t>
            </a:r>
            <a:endParaRPr kumimoji="0" lang="en-US" sz="1600" b="0" i="0" u="none" strike="noStrike" kern="1200" cap="none" spc="0" normalizeH="0" baseline="0" noProof="0" dirty="0">
              <a:ln>
                <a:noFill/>
              </a:ln>
              <a:solidFill>
                <a:schemeClr val="bg1"/>
              </a:solidFill>
              <a:effectLst/>
              <a:uLnTx/>
              <a:uFillTx/>
              <a:latin typeface="標楷體" pitchFamily="65" charset="-120"/>
              <a:ea typeface="標楷體" pitchFamily="65" charset="-120"/>
              <a:cs typeface="Open Sans" panose="020B0606030504020204" pitchFamily="34" charset="0"/>
            </a:endParaRPr>
          </a:p>
        </p:txBody>
      </p:sp>
    </p:spTree>
    <p:extLst>
      <p:ext uri="{BB962C8B-B14F-4D97-AF65-F5344CB8AC3E}">
        <p14:creationId xmlns="" xmlns:p14="http://schemas.microsoft.com/office/powerpoint/2010/main" val="2207882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834887" y="1014826"/>
            <a:ext cx="4602163" cy="5472113"/>
            <a:chOff x="181670" y="981223"/>
            <a:chExt cx="4602163" cy="5472113"/>
          </a:xfrm>
        </p:grpSpPr>
        <p:pic>
          <p:nvPicPr>
            <p:cNvPr id="11" name="Picture 2"/>
            <p:cNvPicPr>
              <a:picLocks noChangeAspect="1" noChangeArrowheads="1"/>
            </p:cNvPicPr>
            <p:nvPr/>
          </p:nvPicPr>
          <p:blipFill>
            <a:blip r:embed="rId2" cstate="print">
              <a:clrChange>
                <a:clrFrom>
                  <a:srgbClr val="FFFFFF"/>
                </a:clrFrom>
                <a:clrTo>
                  <a:srgbClr val="FFFFFF">
                    <a:alpha val="0"/>
                  </a:srgbClr>
                </a:clrTo>
              </a:clrChange>
              <a:lum bright="40000" contrast="-44000"/>
            </a:blip>
            <a:srcRect/>
            <a:stretch>
              <a:fillRect/>
            </a:stretch>
          </p:blipFill>
          <p:spPr bwMode="auto">
            <a:xfrm>
              <a:off x="251520" y="1033611"/>
              <a:ext cx="4532313" cy="4987925"/>
            </a:xfrm>
            <a:prstGeom prst="rect">
              <a:avLst/>
            </a:prstGeom>
            <a:noFill/>
            <a:ln w="9525">
              <a:noFill/>
              <a:miter lim="800000"/>
              <a:headEnd/>
              <a:tailEnd/>
            </a:ln>
          </p:spPr>
        </p:pic>
        <p:cxnSp>
          <p:nvCxnSpPr>
            <p:cNvPr id="12" name="AutoShape 16"/>
            <p:cNvCxnSpPr>
              <a:cxnSpLocks noChangeShapeType="1"/>
              <a:stCxn id="17" idx="2"/>
            </p:cNvCxnSpPr>
            <p:nvPr/>
          </p:nvCxnSpPr>
          <p:spPr bwMode="auto">
            <a:xfrm rot="10800000" flipV="1">
              <a:off x="3240783" y="4099073"/>
              <a:ext cx="423862" cy="981075"/>
            </a:xfrm>
            <a:prstGeom prst="bentConnector3">
              <a:avLst>
                <a:gd name="adj1" fmla="val 50000"/>
              </a:avLst>
            </a:prstGeom>
            <a:noFill/>
            <a:ln w="15875">
              <a:solidFill>
                <a:srgbClr val="FF0000"/>
              </a:solidFill>
              <a:miter lim="800000"/>
              <a:headEnd/>
              <a:tailEnd type="triangle" w="med" len="med"/>
            </a:ln>
          </p:spPr>
        </p:cxnSp>
        <p:pic>
          <p:nvPicPr>
            <p:cNvPr id="13" name="Picture 8"/>
            <p:cNvPicPr>
              <a:picLocks noChangeAspect="1" noChangeArrowheads="1"/>
            </p:cNvPicPr>
            <p:nvPr/>
          </p:nvPicPr>
          <p:blipFill>
            <a:blip r:embed="rId3" cstate="print">
              <a:lum bright="10000"/>
            </a:blip>
            <a:srcRect l="17964" t="56348" r="59167" b="24841"/>
            <a:stretch>
              <a:fillRect/>
            </a:stretch>
          </p:blipFill>
          <p:spPr bwMode="auto">
            <a:xfrm>
              <a:off x="234058" y="4857898"/>
              <a:ext cx="3006725" cy="1595438"/>
            </a:xfrm>
            <a:prstGeom prst="rect">
              <a:avLst/>
            </a:prstGeom>
            <a:noFill/>
            <a:ln w="9525">
              <a:solidFill>
                <a:srgbClr val="FF0000"/>
              </a:solidFill>
              <a:miter lim="800000"/>
              <a:headEnd/>
              <a:tailEnd/>
            </a:ln>
          </p:spPr>
        </p:pic>
        <p:cxnSp>
          <p:nvCxnSpPr>
            <p:cNvPr id="14" name="肘形接點 71"/>
            <p:cNvCxnSpPr>
              <a:cxnSpLocks noChangeShapeType="1"/>
              <a:stCxn id="18" idx="0"/>
              <a:endCxn id="23" idx="3"/>
            </p:cNvCxnSpPr>
            <p:nvPr/>
          </p:nvCxnSpPr>
          <p:spPr bwMode="auto">
            <a:xfrm rot="16200000" flipV="1">
              <a:off x="2440110" y="2201437"/>
              <a:ext cx="1394177" cy="2070895"/>
            </a:xfrm>
            <a:prstGeom prst="bentConnector2">
              <a:avLst/>
            </a:prstGeom>
            <a:noFill/>
            <a:ln w="9525" algn="ctr">
              <a:solidFill>
                <a:srgbClr val="002060"/>
              </a:solidFill>
              <a:round/>
              <a:headEnd/>
              <a:tailEnd type="arrow" w="med" len="med"/>
            </a:ln>
          </p:spPr>
        </p:cxnSp>
        <p:cxnSp>
          <p:nvCxnSpPr>
            <p:cNvPr id="15" name="肘形接點 85"/>
            <p:cNvCxnSpPr>
              <a:cxnSpLocks noChangeShapeType="1"/>
              <a:stCxn id="18" idx="0"/>
            </p:cNvCxnSpPr>
            <p:nvPr/>
          </p:nvCxnSpPr>
          <p:spPr bwMode="auto">
            <a:xfrm rot="16200000" flipV="1">
              <a:off x="3216177" y="2977504"/>
              <a:ext cx="190500" cy="1722437"/>
            </a:xfrm>
            <a:prstGeom prst="bentConnector2">
              <a:avLst/>
            </a:prstGeom>
            <a:noFill/>
            <a:ln w="9525" algn="ctr">
              <a:solidFill>
                <a:srgbClr val="002060"/>
              </a:solidFill>
              <a:round/>
              <a:headEnd/>
              <a:tailEnd type="arrow" w="med" len="med"/>
            </a:ln>
          </p:spPr>
        </p:cxnSp>
        <p:pic>
          <p:nvPicPr>
            <p:cNvPr id="16" name="Picture 6"/>
            <p:cNvPicPr>
              <a:picLocks noChangeAspect="1" noChangeArrowheads="1"/>
            </p:cNvPicPr>
            <p:nvPr/>
          </p:nvPicPr>
          <p:blipFill>
            <a:blip r:embed="rId4" cstate="print">
              <a:lum bright="20000" contrast="-10000"/>
            </a:blip>
            <a:srcRect l="17969" t="56062" r="59267" b="25072"/>
            <a:stretch>
              <a:fillRect/>
            </a:stretch>
          </p:blipFill>
          <p:spPr bwMode="auto">
            <a:xfrm>
              <a:off x="292795" y="2852886"/>
              <a:ext cx="2122488" cy="1146175"/>
            </a:xfrm>
            <a:prstGeom prst="rect">
              <a:avLst/>
            </a:prstGeom>
            <a:noFill/>
            <a:ln w="9525">
              <a:solidFill>
                <a:srgbClr val="002060"/>
              </a:solidFill>
              <a:miter lim="800000"/>
              <a:headEnd/>
              <a:tailEnd/>
            </a:ln>
          </p:spPr>
        </p:pic>
        <p:sp>
          <p:nvSpPr>
            <p:cNvPr id="17" name="橢圓 16"/>
            <p:cNvSpPr>
              <a:spLocks noChangeArrowheads="1"/>
            </p:cNvSpPr>
            <p:nvPr/>
          </p:nvSpPr>
          <p:spPr bwMode="auto">
            <a:xfrm>
              <a:off x="3664645" y="4018111"/>
              <a:ext cx="152400" cy="161925"/>
            </a:xfrm>
            <a:prstGeom prst="ellipse">
              <a:avLst/>
            </a:prstGeom>
            <a:solidFill>
              <a:srgbClr val="FF0000"/>
            </a:solidFill>
            <a:ln w="9525" algn="ctr">
              <a:noFill/>
              <a:round/>
              <a:headEnd/>
              <a:tailEnd/>
            </a:ln>
          </p:spPr>
          <p:txBody>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buFont typeface="Arial" pitchFamily="34" charset="0"/>
                <a:buNone/>
              </a:pPr>
              <a:endParaRPr kumimoji="0" lang="zh-TW" altLang="en-US"/>
            </a:p>
          </p:txBody>
        </p:sp>
        <p:sp>
          <p:nvSpPr>
            <p:cNvPr id="18" name="橢圓 17"/>
            <p:cNvSpPr>
              <a:spLocks noChangeArrowheads="1"/>
            </p:cNvSpPr>
            <p:nvPr/>
          </p:nvSpPr>
          <p:spPr bwMode="auto">
            <a:xfrm>
              <a:off x="4096445" y="3933973"/>
              <a:ext cx="152400" cy="161925"/>
            </a:xfrm>
            <a:prstGeom prst="ellipse">
              <a:avLst/>
            </a:prstGeom>
            <a:solidFill>
              <a:srgbClr val="002060"/>
            </a:solidFill>
            <a:ln w="9525" algn="ctr">
              <a:noFill/>
              <a:round/>
              <a:headEnd/>
              <a:tailEnd/>
            </a:ln>
          </p:spPr>
          <p:txBody>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buFont typeface="Arial" pitchFamily="34" charset="0"/>
                <a:buNone/>
              </a:pPr>
              <a:endParaRPr kumimoji="0" lang="zh-TW" altLang="en-US"/>
            </a:p>
          </p:txBody>
        </p:sp>
        <p:pic>
          <p:nvPicPr>
            <p:cNvPr id="21" name="Picture 10"/>
            <p:cNvPicPr>
              <a:picLocks noChangeAspect="1" noChangeArrowheads="1"/>
            </p:cNvPicPr>
            <p:nvPr/>
          </p:nvPicPr>
          <p:blipFill>
            <a:blip r:embed="rId5" cstate="print"/>
            <a:srcRect l="20084" t="55698" r="60558" b="24347"/>
            <a:stretch>
              <a:fillRect/>
            </a:stretch>
          </p:blipFill>
          <p:spPr bwMode="auto">
            <a:xfrm>
              <a:off x="289620" y="981223"/>
              <a:ext cx="2125663" cy="1223963"/>
            </a:xfrm>
            <a:prstGeom prst="rect">
              <a:avLst/>
            </a:prstGeom>
            <a:noFill/>
            <a:ln w="9525">
              <a:solidFill>
                <a:srgbClr val="002060"/>
              </a:solidFill>
              <a:miter lim="800000"/>
              <a:headEnd/>
              <a:tailEnd/>
            </a:ln>
          </p:spPr>
        </p:pic>
        <p:pic>
          <p:nvPicPr>
            <p:cNvPr id="22" name="Picture 2"/>
            <p:cNvPicPr>
              <a:picLocks noChangeAspect="1" noChangeArrowheads="1"/>
            </p:cNvPicPr>
            <p:nvPr/>
          </p:nvPicPr>
          <p:blipFill>
            <a:blip r:embed="rId6" cstate="print">
              <a:lum bright="10000"/>
            </a:blip>
            <a:srcRect/>
            <a:stretch>
              <a:fillRect/>
            </a:stretch>
          </p:blipFill>
          <p:spPr bwMode="auto">
            <a:xfrm>
              <a:off x="2666108" y="981223"/>
              <a:ext cx="798512" cy="1325563"/>
            </a:xfrm>
            <a:prstGeom prst="rect">
              <a:avLst/>
            </a:prstGeom>
            <a:solidFill>
              <a:schemeClr val="accent1"/>
            </a:solidFill>
            <a:ln w="9525">
              <a:solidFill>
                <a:srgbClr val="002060"/>
              </a:solidFill>
              <a:miter lim="800000"/>
              <a:headEnd/>
              <a:tailEnd/>
            </a:ln>
          </p:spPr>
        </p:pic>
        <p:sp>
          <p:nvSpPr>
            <p:cNvPr id="23" name="Text Box 68"/>
            <p:cNvSpPr txBox="1">
              <a:spLocks noChangeArrowheads="1"/>
            </p:cNvSpPr>
            <p:nvPr/>
          </p:nvSpPr>
          <p:spPr bwMode="auto">
            <a:xfrm>
              <a:off x="571400" y="2277858"/>
              <a:ext cx="1530350" cy="523875"/>
            </a:xfrm>
            <a:prstGeom prst="rect">
              <a:avLst/>
            </a:prstGeom>
            <a:noFill/>
            <a:ln w="9525">
              <a:noFill/>
              <a:miter lim="800000"/>
              <a:headEnd/>
              <a:tailEnd/>
            </a:ln>
          </p:spPr>
          <p:txBody>
            <a:bodyP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kumimoji="0" lang="zh-CN" sz="1400" b="1" u="sng" dirty="0" smtClean="0">
                  <a:solidFill>
                    <a:srgbClr val="000000"/>
                  </a:solidFill>
                  <a:latin typeface="標楷體" pitchFamily="65" charset="-120"/>
                  <a:ea typeface="標楷體" pitchFamily="65" charset="-120"/>
                </a:rPr>
                <a:t>今</a:t>
              </a:r>
              <a:r>
                <a:rPr kumimoji="0" lang="zh-TW" sz="1400" b="1" u="sng" dirty="0" smtClean="0">
                  <a:solidFill>
                    <a:srgbClr val="000000"/>
                  </a:solidFill>
                  <a:latin typeface="標楷體" pitchFamily="65" charset="-120"/>
                  <a:ea typeface="標楷體" pitchFamily="65" charset="-120"/>
                </a:rPr>
                <a:t>國</a:t>
              </a:r>
              <a:r>
                <a:rPr kumimoji="0" lang="en-US" sz="1400" b="1" u="sng" dirty="0" smtClean="0">
                  <a:solidFill>
                    <a:srgbClr val="000000"/>
                  </a:solidFill>
                  <a:latin typeface="標楷體" pitchFamily="65" charset="-120"/>
                  <a:ea typeface="標楷體" pitchFamily="65" charset="-120"/>
                </a:rPr>
                <a:t>光</a:t>
              </a:r>
              <a:r>
                <a:rPr kumimoji="0" lang="zh-TW" sz="1400" b="1" u="sng" dirty="0" smtClean="0">
                  <a:solidFill>
                    <a:srgbClr val="000000"/>
                  </a:solidFill>
                  <a:latin typeface="標楷體" pitchFamily="65" charset="-120"/>
                  <a:ea typeface="標楷體" pitchFamily="65" charset="-120"/>
                </a:rPr>
                <a:t>學</a:t>
              </a:r>
              <a:endParaRPr kumimoji="0" lang="en-US" sz="1400" b="1" u="sng" dirty="0">
                <a:solidFill>
                  <a:srgbClr val="000000"/>
                </a:solidFill>
                <a:latin typeface="標楷體" pitchFamily="65" charset="-120"/>
                <a:ea typeface="標楷體" pitchFamily="65" charset="-120"/>
              </a:endParaRPr>
            </a:p>
            <a:p>
              <a:r>
                <a:rPr kumimoji="0" lang="zh-CN" sz="1400" dirty="0">
                  <a:solidFill>
                    <a:srgbClr val="000000"/>
                  </a:solidFill>
                  <a:latin typeface="標楷體" pitchFamily="65" charset="-120"/>
                  <a:ea typeface="標楷體" pitchFamily="65" charset="-120"/>
                </a:rPr>
                <a:t>台</a:t>
              </a:r>
              <a:r>
                <a:rPr kumimoji="0" lang="zh-TW" sz="1400" dirty="0">
                  <a:solidFill>
                    <a:srgbClr val="000000"/>
                  </a:solidFill>
                  <a:latin typeface="標楷體" pitchFamily="65" charset="-120"/>
                  <a:ea typeface="標楷體" pitchFamily="65" charset="-120"/>
                </a:rPr>
                <a:t>灣</a:t>
              </a:r>
              <a:r>
                <a:rPr kumimoji="0" lang="en-US" altLang="zh-TW" sz="1400" dirty="0">
                  <a:solidFill>
                    <a:srgbClr val="000000"/>
                  </a:solidFill>
                  <a:latin typeface="標楷體" pitchFamily="65" charset="-120"/>
                  <a:ea typeface="標楷體" pitchFamily="65" charset="-120"/>
                </a:rPr>
                <a:t>-</a:t>
              </a:r>
              <a:r>
                <a:rPr kumimoji="0" lang="zh-CN" sz="1400" dirty="0">
                  <a:solidFill>
                    <a:srgbClr val="000000"/>
                  </a:solidFill>
                  <a:latin typeface="標楷體" pitchFamily="65" charset="-120"/>
                  <a:ea typeface="標楷體" pitchFamily="65" charset="-120"/>
                </a:rPr>
                <a:t>台中</a:t>
              </a:r>
              <a:r>
                <a:rPr kumimoji="0" lang="en-US" altLang="zh-TW" sz="1400" dirty="0">
                  <a:solidFill>
                    <a:srgbClr val="000000"/>
                  </a:solidFill>
                  <a:latin typeface="標楷體" pitchFamily="65" charset="-120"/>
                  <a:ea typeface="標楷體" pitchFamily="65" charset="-120"/>
                </a:rPr>
                <a:t>(</a:t>
              </a:r>
              <a:r>
                <a:rPr kumimoji="0" lang="zh-TW" sz="1400" dirty="0">
                  <a:solidFill>
                    <a:srgbClr val="000000"/>
                  </a:solidFill>
                  <a:latin typeface="標楷體" pitchFamily="65" charset="-120"/>
                  <a:ea typeface="標楷體" pitchFamily="65" charset="-120"/>
                </a:rPr>
                <a:t>總</a:t>
              </a:r>
              <a:r>
                <a:rPr kumimoji="0" lang="zh-CN" sz="1400" dirty="0">
                  <a:solidFill>
                    <a:srgbClr val="000000"/>
                  </a:solidFill>
                  <a:latin typeface="標楷體" pitchFamily="65" charset="-120"/>
                  <a:ea typeface="標楷體" pitchFamily="65" charset="-120"/>
                </a:rPr>
                <a:t>部</a:t>
              </a:r>
              <a:r>
                <a:rPr kumimoji="0" lang="en-US" altLang="zh-TW" sz="1400" dirty="0">
                  <a:solidFill>
                    <a:srgbClr val="000000"/>
                  </a:solidFill>
                  <a:latin typeface="標楷體" pitchFamily="65" charset="-120"/>
                  <a:ea typeface="標楷體" pitchFamily="65" charset="-120"/>
                </a:rPr>
                <a:t>)</a:t>
              </a:r>
            </a:p>
          </p:txBody>
        </p:sp>
        <p:sp>
          <p:nvSpPr>
            <p:cNvPr id="24" name="Text Box 67"/>
            <p:cNvSpPr txBox="1">
              <a:spLocks noChangeArrowheads="1"/>
            </p:cNvSpPr>
            <p:nvPr/>
          </p:nvSpPr>
          <p:spPr bwMode="auto">
            <a:xfrm>
              <a:off x="181670" y="4346723"/>
              <a:ext cx="1439863" cy="522288"/>
            </a:xfrm>
            <a:prstGeom prst="rect">
              <a:avLst/>
            </a:prstGeom>
            <a:noFill/>
            <a:ln w="9525">
              <a:noFill/>
              <a:miter lim="800000"/>
              <a:headEnd/>
              <a:tailEnd/>
            </a:ln>
          </p:spPr>
          <p:txBody>
            <a:bodyP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kumimoji="0" lang="zh-TW" sz="1400" b="1" u="sng" dirty="0" smtClean="0">
                  <a:solidFill>
                    <a:srgbClr val="000000"/>
                  </a:solidFill>
                  <a:latin typeface="標楷體" pitchFamily="65" charset="-120"/>
                  <a:ea typeface="標楷體" pitchFamily="65" charset="-120"/>
                </a:rPr>
                <a:t>華國</a:t>
              </a:r>
              <a:r>
                <a:rPr kumimoji="0" lang="zh-CN" sz="1400" b="1" u="sng" dirty="0" smtClean="0">
                  <a:solidFill>
                    <a:srgbClr val="000000"/>
                  </a:solidFill>
                  <a:latin typeface="標楷體" pitchFamily="65" charset="-120"/>
                  <a:ea typeface="標楷體" pitchFamily="65" charset="-120"/>
                </a:rPr>
                <a:t>光</a:t>
              </a:r>
              <a:r>
                <a:rPr kumimoji="0" lang="zh-TW" sz="1400" b="1" u="sng" dirty="0" smtClean="0">
                  <a:solidFill>
                    <a:srgbClr val="000000"/>
                  </a:solidFill>
                  <a:latin typeface="標楷體" pitchFamily="65" charset="-120"/>
                  <a:ea typeface="標楷體" pitchFamily="65" charset="-120"/>
                </a:rPr>
                <a:t>學</a:t>
              </a:r>
              <a:r>
                <a:rPr kumimoji="0" lang="en-US" altLang="zh-TW" sz="1400" b="1" u="sng" dirty="0">
                  <a:solidFill>
                    <a:srgbClr val="000000"/>
                  </a:solidFill>
                  <a:latin typeface="標楷體" pitchFamily="65" charset="-120"/>
                  <a:ea typeface="標楷體" pitchFamily="65" charset="-120"/>
                </a:rPr>
                <a:t>.</a:t>
              </a:r>
            </a:p>
            <a:p>
              <a:r>
                <a:rPr kumimoji="0" lang="zh-CN" sz="1400" dirty="0">
                  <a:solidFill>
                    <a:srgbClr val="000000"/>
                  </a:solidFill>
                  <a:latin typeface="標楷體" pitchFamily="65" charset="-120"/>
                  <a:ea typeface="標楷體" pitchFamily="65" charset="-120"/>
                </a:rPr>
                <a:t>中</a:t>
              </a:r>
              <a:r>
                <a:rPr kumimoji="0" lang="zh-TW" sz="1400" dirty="0">
                  <a:solidFill>
                    <a:srgbClr val="000000"/>
                  </a:solidFill>
                  <a:latin typeface="標楷體" pitchFamily="65" charset="-120"/>
                  <a:ea typeface="標楷體" pitchFamily="65" charset="-120"/>
                </a:rPr>
                <a:t>國</a:t>
              </a:r>
              <a:r>
                <a:rPr kumimoji="0" lang="en-US" altLang="zh-TW" sz="1400" dirty="0">
                  <a:solidFill>
                    <a:srgbClr val="000000"/>
                  </a:solidFill>
                  <a:latin typeface="標楷體" pitchFamily="65" charset="-120"/>
                  <a:ea typeface="標楷體" pitchFamily="65" charset="-120"/>
                </a:rPr>
                <a:t>-</a:t>
              </a:r>
              <a:r>
                <a:rPr kumimoji="0" lang="zh-TW" sz="1400" dirty="0">
                  <a:solidFill>
                    <a:srgbClr val="000000"/>
                  </a:solidFill>
                  <a:latin typeface="標楷體" pitchFamily="65" charset="-120"/>
                  <a:ea typeface="標楷體" pitchFamily="65" charset="-120"/>
                </a:rPr>
                <a:t>廣東</a:t>
              </a:r>
              <a:r>
                <a:rPr kumimoji="0" lang="zh-CN" sz="1400" dirty="0">
                  <a:solidFill>
                    <a:srgbClr val="000000"/>
                  </a:solidFill>
                  <a:latin typeface="標楷體" pitchFamily="65" charset="-120"/>
                  <a:ea typeface="標楷體" pitchFamily="65" charset="-120"/>
                </a:rPr>
                <a:t>佛山</a:t>
              </a:r>
              <a:endParaRPr kumimoji="0" lang="en-US" sz="1400" dirty="0">
                <a:solidFill>
                  <a:srgbClr val="000000"/>
                </a:solidFill>
                <a:latin typeface="標楷體" pitchFamily="65" charset="-120"/>
                <a:ea typeface="標楷體" pitchFamily="65" charset="-120"/>
              </a:endParaRPr>
            </a:p>
          </p:txBody>
        </p:sp>
        <p:sp>
          <p:nvSpPr>
            <p:cNvPr id="26" name="Text Box 69"/>
            <p:cNvSpPr txBox="1">
              <a:spLocks noChangeArrowheads="1"/>
            </p:cNvSpPr>
            <p:nvPr/>
          </p:nvSpPr>
          <p:spPr bwMode="auto">
            <a:xfrm>
              <a:off x="1369120" y="4005411"/>
              <a:ext cx="1541463" cy="523875"/>
            </a:xfrm>
            <a:prstGeom prst="rect">
              <a:avLst/>
            </a:prstGeom>
            <a:noFill/>
            <a:ln w="9525">
              <a:noFill/>
              <a:miter lim="800000"/>
              <a:headEnd/>
              <a:tailEnd/>
            </a:ln>
          </p:spPr>
          <p:txBody>
            <a:bodyP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kumimoji="0" lang="zh-CN" sz="1400" b="1" u="sng" dirty="0" smtClean="0">
                  <a:solidFill>
                    <a:srgbClr val="000000"/>
                  </a:solidFill>
                  <a:latin typeface="標楷體" pitchFamily="65" charset="-120"/>
                  <a:ea typeface="標楷體" pitchFamily="65" charset="-120"/>
                </a:rPr>
                <a:t>今</a:t>
              </a:r>
              <a:r>
                <a:rPr kumimoji="0" lang="zh-TW" sz="1400" b="1" u="sng" dirty="0" smtClean="0">
                  <a:solidFill>
                    <a:srgbClr val="000000"/>
                  </a:solidFill>
                  <a:latin typeface="標楷體" pitchFamily="65" charset="-120"/>
                  <a:ea typeface="標楷體" pitchFamily="65" charset="-120"/>
                </a:rPr>
                <a:t>國</a:t>
              </a:r>
              <a:r>
                <a:rPr kumimoji="0" lang="en-US" sz="1400" b="1" u="sng" dirty="0" smtClean="0">
                  <a:solidFill>
                    <a:srgbClr val="000000"/>
                  </a:solidFill>
                  <a:latin typeface="標楷體" pitchFamily="65" charset="-120"/>
                  <a:ea typeface="標楷體" pitchFamily="65" charset="-120"/>
                </a:rPr>
                <a:t>光</a:t>
              </a:r>
              <a:r>
                <a:rPr kumimoji="0" lang="zh-TW" sz="1400" b="1" u="sng" dirty="0" smtClean="0">
                  <a:solidFill>
                    <a:srgbClr val="000000"/>
                  </a:solidFill>
                  <a:latin typeface="標楷體" pitchFamily="65" charset="-120"/>
                  <a:ea typeface="標楷體" pitchFamily="65" charset="-120"/>
                </a:rPr>
                <a:t>學</a:t>
              </a:r>
              <a:endParaRPr kumimoji="0" lang="en-US" sz="1400" b="1" u="sng" dirty="0">
                <a:solidFill>
                  <a:srgbClr val="000000"/>
                </a:solidFill>
                <a:latin typeface="標楷體" pitchFamily="65" charset="-120"/>
                <a:ea typeface="標楷體" pitchFamily="65" charset="-120"/>
              </a:endParaRPr>
            </a:p>
            <a:p>
              <a:r>
                <a:rPr kumimoji="0" lang="zh-CN" sz="1400" dirty="0">
                  <a:solidFill>
                    <a:srgbClr val="000000"/>
                  </a:solidFill>
                  <a:latin typeface="標楷體" pitchFamily="65" charset="-120"/>
                  <a:ea typeface="標楷體" pitchFamily="65" charset="-120"/>
                </a:rPr>
                <a:t>台</a:t>
              </a:r>
              <a:r>
                <a:rPr kumimoji="0" lang="zh-TW" sz="1400" dirty="0">
                  <a:solidFill>
                    <a:srgbClr val="000000"/>
                  </a:solidFill>
                  <a:latin typeface="標楷體" pitchFamily="65" charset="-120"/>
                  <a:ea typeface="標楷體" pitchFamily="65" charset="-120"/>
                </a:rPr>
                <a:t>灣</a:t>
              </a:r>
              <a:r>
                <a:rPr kumimoji="0" lang="en-US" altLang="zh-TW" sz="1400" dirty="0">
                  <a:solidFill>
                    <a:srgbClr val="000000"/>
                  </a:solidFill>
                  <a:latin typeface="標楷體" pitchFamily="65" charset="-120"/>
                  <a:ea typeface="標楷體" pitchFamily="65" charset="-120"/>
                </a:rPr>
                <a:t>-</a:t>
              </a:r>
              <a:r>
                <a:rPr kumimoji="0" lang="zh-CN" sz="1400" dirty="0">
                  <a:solidFill>
                    <a:srgbClr val="000000"/>
                  </a:solidFill>
                  <a:latin typeface="標楷體" pitchFamily="65" charset="-120"/>
                  <a:ea typeface="標楷體" pitchFamily="65" charset="-120"/>
                </a:rPr>
                <a:t>台中</a:t>
              </a:r>
              <a:r>
                <a:rPr kumimoji="0" lang="en-US" altLang="zh-TW" sz="1400" dirty="0">
                  <a:solidFill>
                    <a:srgbClr val="000000"/>
                  </a:solidFill>
                  <a:latin typeface="標楷體" pitchFamily="65" charset="-120"/>
                  <a:ea typeface="標楷體" pitchFamily="65" charset="-120"/>
                </a:rPr>
                <a:t>(</a:t>
              </a:r>
              <a:r>
                <a:rPr kumimoji="0" lang="zh-CN" sz="1400" dirty="0">
                  <a:solidFill>
                    <a:srgbClr val="000000"/>
                  </a:solidFill>
                  <a:latin typeface="標楷體" pitchFamily="65" charset="-120"/>
                  <a:ea typeface="標楷體" pitchFamily="65" charset="-120"/>
                </a:rPr>
                <a:t>新</a:t>
              </a:r>
              <a:r>
                <a:rPr kumimoji="0" lang="zh-TW" sz="1400" dirty="0">
                  <a:solidFill>
                    <a:srgbClr val="000000"/>
                  </a:solidFill>
                  <a:latin typeface="標楷體" pitchFamily="65" charset="-120"/>
                  <a:ea typeface="標楷體" pitchFamily="65" charset="-120"/>
                </a:rPr>
                <a:t>廠</a:t>
              </a:r>
              <a:r>
                <a:rPr kumimoji="0" lang="en-US" altLang="zh-TW" sz="1400" dirty="0">
                  <a:solidFill>
                    <a:srgbClr val="000000"/>
                  </a:solidFill>
                  <a:latin typeface="標楷體" pitchFamily="65" charset="-120"/>
                  <a:ea typeface="標楷體" pitchFamily="65" charset="-120"/>
                </a:rPr>
                <a:t>)</a:t>
              </a:r>
            </a:p>
          </p:txBody>
        </p:sp>
        <p:sp>
          <p:nvSpPr>
            <p:cNvPr id="27" name="Text Box 68"/>
            <p:cNvSpPr txBox="1"/>
            <p:nvPr/>
          </p:nvSpPr>
          <p:spPr>
            <a:xfrm>
              <a:off x="2593082" y="2565548"/>
              <a:ext cx="1690885" cy="738664"/>
            </a:xfrm>
            <a:prstGeom prst="rect">
              <a:avLst/>
            </a:prstGeom>
            <a:noFill/>
            <a:ln>
              <a:noFill/>
            </a:ln>
          </p:spPr>
          <p:txBody>
            <a:bodyPr wrap="squar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fontAlgn="auto">
                <a:spcBef>
                  <a:spcPts val="0"/>
                </a:spcBef>
                <a:spcAft>
                  <a:spcPts val="0"/>
                </a:spcAft>
                <a:defRPr sz="1800" b="0" i="0" u="none" strike="noStrike" kern="0" cap="none" spc="0" baseline="0">
                  <a:solidFill>
                    <a:srgbClr val="000000"/>
                  </a:solidFill>
                  <a:uFillTx/>
                </a:defRPr>
              </a:pPr>
              <a:r>
                <a:rPr kumimoji="0" lang="zh-TW" altLang="en-US" sz="1400" b="1" u="sng" kern="0" dirty="0" smtClean="0">
                  <a:solidFill>
                    <a:srgbClr val="000000"/>
                  </a:solidFill>
                  <a:latin typeface="標楷體" pitchFamily="65" charset="-120"/>
                  <a:ea typeface="標楷體" pitchFamily="65" charset="-120"/>
                </a:rPr>
                <a:t>研發中心</a:t>
              </a:r>
              <a:endParaRPr kumimoji="0" lang="en-US" altLang="zh-TW" sz="1400" b="1" u="sng" kern="0" dirty="0" smtClean="0">
                <a:solidFill>
                  <a:srgbClr val="000000"/>
                </a:solidFill>
                <a:latin typeface="標楷體" pitchFamily="65" charset="-120"/>
                <a:ea typeface="標楷體" pitchFamily="65" charset="-120"/>
              </a:endParaRPr>
            </a:p>
            <a:p>
              <a:pPr fontAlgn="auto">
                <a:spcBef>
                  <a:spcPts val="0"/>
                </a:spcBef>
                <a:spcAft>
                  <a:spcPts val="0"/>
                </a:spcAft>
                <a:defRPr sz="1800" b="0" i="0" u="none" strike="noStrike" kern="0" cap="none" spc="0" baseline="0">
                  <a:solidFill>
                    <a:srgbClr val="000000"/>
                  </a:solidFill>
                  <a:uFillTx/>
                </a:defRPr>
              </a:pPr>
              <a:r>
                <a:rPr kumimoji="0" lang="zh-CN" altLang="zh-TW" sz="1400" dirty="0" smtClean="0">
                  <a:solidFill>
                    <a:srgbClr val="000000"/>
                  </a:solidFill>
                  <a:latin typeface="標楷體" pitchFamily="65" charset="-120"/>
                  <a:ea typeface="標楷體" pitchFamily="65" charset="-120"/>
                </a:rPr>
                <a:t>台</a:t>
              </a:r>
              <a:r>
                <a:rPr kumimoji="0" lang="zh-TW" altLang="zh-TW" sz="1400" dirty="0" smtClean="0">
                  <a:solidFill>
                    <a:srgbClr val="000000"/>
                  </a:solidFill>
                  <a:latin typeface="標楷體" pitchFamily="65" charset="-120"/>
                  <a:ea typeface="標楷體" pitchFamily="65" charset="-120"/>
                </a:rPr>
                <a:t>灣</a:t>
              </a:r>
              <a:r>
                <a:rPr kumimoji="0" lang="en-US" altLang="zh-TW" sz="1400" dirty="0" smtClean="0">
                  <a:solidFill>
                    <a:srgbClr val="000000"/>
                  </a:solidFill>
                  <a:latin typeface="標楷體" pitchFamily="65" charset="-120"/>
                  <a:ea typeface="標楷體" pitchFamily="65" charset="-120"/>
                </a:rPr>
                <a:t>-</a:t>
              </a:r>
              <a:r>
                <a:rPr kumimoji="0" lang="zh-TW" altLang="en-US" sz="1400" dirty="0" smtClean="0">
                  <a:solidFill>
                    <a:srgbClr val="000000"/>
                  </a:solidFill>
                  <a:latin typeface="標楷體" pitchFamily="65" charset="-120"/>
                  <a:ea typeface="標楷體" pitchFamily="65" charset="-120"/>
                </a:rPr>
                <a:t>台中市區</a:t>
              </a:r>
              <a:endParaRPr kumimoji="0" lang="en-US" altLang="zh-TW" sz="1400" dirty="0" smtClean="0">
                <a:solidFill>
                  <a:srgbClr val="000000"/>
                </a:solidFill>
                <a:latin typeface="標楷體" pitchFamily="65" charset="-120"/>
                <a:ea typeface="標楷體" pitchFamily="65" charset="-120"/>
              </a:endParaRPr>
            </a:p>
            <a:p>
              <a:pPr fontAlgn="auto">
                <a:spcBef>
                  <a:spcPts val="0"/>
                </a:spcBef>
                <a:spcAft>
                  <a:spcPts val="0"/>
                </a:spcAft>
                <a:defRPr sz="1800" b="0" i="0" u="none" strike="noStrike" kern="0" cap="none" spc="0" baseline="0">
                  <a:solidFill>
                    <a:srgbClr val="000000"/>
                  </a:solidFill>
                  <a:uFillTx/>
                </a:defRPr>
              </a:pPr>
              <a:r>
                <a:rPr kumimoji="0" lang="en-US" altLang="zh-TW" sz="1400" dirty="0" smtClean="0">
                  <a:solidFill>
                    <a:srgbClr val="000000"/>
                  </a:solidFill>
                  <a:latin typeface="標楷體" pitchFamily="65" charset="-120"/>
                  <a:ea typeface="標楷體" pitchFamily="65" charset="-120"/>
                </a:rPr>
                <a:t>(</a:t>
              </a:r>
              <a:r>
                <a:rPr kumimoji="0" lang="zh-TW" altLang="en-US" sz="1400" dirty="0" smtClean="0">
                  <a:solidFill>
                    <a:srgbClr val="000000"/>
                  </a:solidFill>
                  <a:latin typeface="標楷體" pitchFamily="65" charset="-120"/>
                  <a:ea typeface="標楷體" pitchFamily="65" charset="-120"/>
                </a:rPr>
                <a:t>第二研發中心</a:t>
              </a:r>
              <a:r>
                <a:rPr kumimoji="0" lang="en-US" altLang="zh-TW" sz="1400" dirty="0" smtClean="0">
                  <a:solidFill>
                    <a:srgbClr val="000000"/>
                  </a:solidFill>
                  <a:latin typeface="標楷體" pitchFamily="65" charset="-120"/>
                  <a:ea typeface="標楷體" pitchFamily="65" charset="-120"/>
                </a:rPr>
                <a:t>)</a:t>
              </a:r>
              <a:endParaRPr kumimoji="0" lang="en-US" sz="1400" kern="0" dirty="0">
                <a:solidFill>
                  <a:srgbClr val="000000"/>
                </a:solidFill>
                <a:latin typeface="標楷體" pitchFamily="65" charset="-120"/>
                <a:ea typeface="標楷體" pitchFamily="65" charset="-120"/>
              </a:endParaRPr>
            </a:p>
          </p:txBody>
        </p:sp>
        <p:cxnSp>
          <p:nvCxnSpPr>
            <p:cNvPr id="28" name="直線單箭頭接點 27"/>
            <p:cNvCxnSpPr/>
            <p:nvPr/>
          </p:nvCxnSpPr>
          <p:spPr>
            <a:xfrm flipV="1">
              <a:off x="3097908" y="2349648"/>
              <a:ext cx="0" cy="1793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文字方塊 25"/>
          <p:cNvSpPr txBox="1"/>
          <p:nvPr/>
        </p:nvSpPr>
        <p:spPr>
          <a:xfrm>
            <a:off x="5707374" y="1224007"/>
            <a:ext cx="3557384" cy="400110"/>
          </a:xfrm>
          <a:prstGeom prst="rect">
            <a:avLst/>
          </a:prstGeom>
          <a:noFill/>
        </p:spPr>
        <p:txBody>
          <a:bodyPr wrap="none" rtlCol="0">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buFont typeface="Wingdings" pitchFamily="2" charset="2"/>
              <a:buChar char="n"/>
            </a:pPr>
            <a:r>
              <a:rPr lang="zh-TW" altLang="en-US" b="1" dirty="0" smtClean="0">
                <a:latin typeface="+mn-ea"/>
                <a:ea typeface="+mn-ea"/>
              </a:rPr>
              <a:t>  </a:t>
            </a:r>
            <a:r>
              <a:rPr lang="zh-TW" altLang="en-US" sz="2000" b="1" dirty="0" smtClean="0">
                <a:latin typeface="標楷體" pitchFamily="65" charset="-120"/>
                <a:ea typeface="標楷體" pitchFamily="65" charset="-120"/>
              </a:rPr>
              <a:t>今國光學工業股份有限公司</a:t>
            </a:r>
            <a:endParaRPr lang="zh-TW" altLang="en-US" sz="2000" b="1" dirty="0">
              <a:latin typeface="標楷體" pitchFamily="65" charset="-120"/>
              <a:ea typeface="標楷體" pitchFamily="65" charset="-120"/>
            </a:endParaRPr>
          </a:p>
        </p:txBody>
      </p:sp>
      <p:pic>
        <p:nvPicPr>
          <p:cNvPr id="25" name="Picture 2" descr="ãKINKO LOGOãçåçæå°çµæ"/>
          <p:cNvPicPr>
            <a:picLocks noChangeAspect="1" noChangeArrowheads="1"/>
          </p:cNvPicPr>
          <p:nvPr/>
        </p:nvPicPr>
        <p:blipFill>
          <a:blip r:embed="rId7" cstate="print"/>
          <a:srcRect b="47261"/>
          <a:stretch>
            <a:fillRect/>
          </a:stretch>
        </p:blipFill>
        <p:spPr bwMode="auto">
          <a:xfrm>
            <a:off x="10632734" y="182556"/>
            <a:ext cx="1625770" cy="366084"/>
          </a:xfrm>
          <a:prstGeom prst="rect">
            <a:avLst/>
          </a:prstGeom>
          <a:noFill/>
        </p:spPr>
      </p:pic>
      <p:graphicFrame>
        <p:nvGraphicFramePr>
          <p:cNvPr id="31" name="表格 30"/>
          <p:cNvGraphicFramePr>
            <a:graphicFrameLocks noGrp="1"/>
          </p:cNvGraphicFramePr>
          <p:nvPr/>
        </p:nvGraphicFramePr>
        <p:xfrm>
          <a:off x="6115076" y="2058366"/>
          <a:ext cx="5195181" cy="4519713"/>
        </p:xfrm>
        <a:graphic>
          <a:graphicData uri="http://schemas.openxmlformats.org/drawingml/2006/table">
            <a:tbl>
              <a:tblPr/>
              <a:tblGrid>
                <a:gridCol w="1005068"/>
                <a:gridCol w="252183"/>
                <a:gridCol w="3937930"/>
              </a:tblGrid>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成立時間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1980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年 </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6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月</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19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日</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董事長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陳慶棋</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總經理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周樑昌</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資本額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NT$ 16.3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億</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主要業務</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玻璃鏡片 </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模造鏡片</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塑膠鏡頭 </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光學設計</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製造</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員工人數</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2740</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人</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總公司</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今國光學</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台灣 </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台中市</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工廠</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今國光學</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台灣 </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台中市</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華國光學</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廣東省 </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佛山</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tr>
              <a:tr h="50725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itchFamily="65" charset="-120"/>
                          <a:ea typeface="標楷體" pitchFamily="65" charset="-120"/>
                        </a:rPr>
                        <a:t>研發中心</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研發中心</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台中市區</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000000"/>
                          </a:solidFill>
                          <a:effectLst/>
                          <a:latin typeface="標楷體" pitchFamily="65" charset="-120"/>
                          <a:ea typeface="標楷體" pitchFamily="65" charset="-120"/>
                        </a:rPr>
                        <a:t>今國第二研發中心</a:t>
                      </a:r>
                      <a:r>
                        <a:rPr kumimoji="0" lang="en-US" altLang="zh-TW" sz="1800" b="0"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32" name="TextBox 53">
            <a:extLst>
              <a:ext uri="{FF2B5EF4-FFF2-40B4-BE49-F238E27FC236}">
                <a16:creationId xmlns="" xmlns:a16="http://schemas.microsoft.com/office/drawing/2014/main" id="{ABF17627-DD92-492A-99DE-974C2106DACB}"/>
              </a:ext>
            </a:extLst>
          </p:cNvPr>
          <p:cNvSpPr txBox="1"/>
          <p:nvPr/>
        </p:nvSpPr>
        <p:spPr>
          <a:xfrm>
            <a:off x="6029600" y="1527797"/>
            <a:ext cx="2931886" cy="507831"/>
          </a:xfrm>
          <a:prstGeom prst="rect">
            <a:avLst/>
          </a:prstGeom>
          <a:noFill/>
        </p:spPr>
        <p:txBody>
          <a:bodyPr wrap="square" numCol="1" spcCol="457200" rtlCol="0">
            <a:spAutoFit/>
          </a:bodyPr>
          <a:lstStyle/>
          <a:p>
            <a:pPr>
              <a:lnSpc>
                <a:spcPct val="150000"/>
              </a:lnSpc>
            </a:pPr>
            <a:r>
              <a:rPr lang="en-US" altLang="zh-TW" dirty="0" err="1" smtClean="0">
                <a:latin typeface="標楷體" pitchFamily="65" charset="-120"/>
                <a:ea typeface="標楷體" pitchFamily="65" charset="-120"/>
                <a:cs typeface="Open Sans" panose="020B0606030504020204" pitchFamily="34" charset="0"/>
              </a:rPr>
              <a:t>Kinko</a:t>
            </a:r>
            <a:r>
              <a:rPr lang="en-US" altLang="zh-TW" dirty="0" smtClean="0">
                <a:latin typeface="標楷體" pitchFamily="65" charset="-120"/>
                <a:ea typeface="標楷體" pitchFamily="65" charset="-120"/>
                <a:cs typeface="Open Sans" panose="020B0606030504020204" pitchFamily="34" charset="0"/>
              </a:rPr>
              <a:t> Optical CO., Ltd</a:t>
            </a:r>
            <a:endParaRPr lang="en-US" dirty="0">
              <a:latin typeface="標楷體" pitchFamily="65" charset="-120"/>
              <a:ea typeface="標楷體" pitchFamily="65" charset="-120"/>
              <a:cs typeface="Open Sans" panose="020B0606030504020204" pitchFamily="34" charset="0"/>
            </a:endParaRPr>
          </a:p>
        </p:txBody>
      </p:sp>
      <p:sp>
        <p:nvSpPr>
          <p:cNvPr id="33" name="Subtitle 2">
            <a:extLst>
              <a:ext uri="{FF2B5EF4-FFF2-40B4-BE49-F238E27FC236}">
                <a16:creationId xmlns="" xmlns:a16="http://schemas.microsoft.com/office/drawing/2014/main" id="{7122EBB6-BCF4-4E27-84ED-719508EBB2E0}"/>
              </a:ext>
            </a:extLst>
          </p:cNvPr>
          <p:cNvSpPr txBox="1">
            <a:spLocks/>
          </p:cNvSpPr>
          <p:nvPr/>
        </p:nvSpPr>
        <p:spPr>
          <a:xfrm>
            <a:off x="908536" y="830495"/>
            <a:ext cx="10515600" cy="363817"/>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Innovate the way we live</a:t>
            </a:r>
            <a:r>
              <a:rPr kumimoji="0" lang="en-US"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 Make the life better.</a:t>
            </a:r>
            <a:endParaRPr kumimoji="0" lang="en-US" sz="1600" b="0" i="0" u="none" strike="noStrike" kern="1200" cap="none" spc="0" normalizeH="0" baseline="0" noProof="0" dirty="0">
              <a:ln>
                <a:noFill/>
              </a:ln>
              <a:effectLst/>
              <a:uLnTx/>
              <a:uFillTx/>
              <a:latin typeface="標楷體" pitchFamily="65" charset="-120"/>
              <a:ea typeface="標楷體" pitchFamily="65" charset="-120"/>
              <a:cs typeface="Open Sans" panose="020B0606030504020204" pitchFamily="34" charset="0"/>
            </a:endParaRPr>
          </a:p>
        </p:txBody>
      </p:sp>
      <p:sp>
        <p:nvSpPr>
          <p:cNvPr id="34" name="Subtitle 6">
            <a:extLst>
              <a:ext uri="{FF2B5EF4-FFF2-40B4-BE49-F238E27FC236}">
                <a16:creationId xmlns:a16="http://schemas.microsoft.com/office/drawing/2014/main" xmlns="" id="{392EFF37-476F-4F62-9037-868EF1A9A191}"/>
              </a:ext>
            </a:extLst>
          </p:cNvPr>
          <p:cNvSpPr txBox="1">
            <a:spLocks/>
          </p:cNvSpPr>
          <p:nvPr/>
        </p:nvSpPr>
        <p:spPr>
          <a:xfrm>
            <a:off x="3191073" y="265152"/>
            <a:ext cx="6391468"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公司簡介 </a:t>
            </a:r>
            <a:r>
              <a:rPr lang="en-US" altLang="zh-TW" sz="3600" b="1" dirty="0" smtClean="0">
                <a:solidFill>
                  <a:schemeClr val="tx1">
                    <a:lumMod val="85000"/>
                    <a:lumOff val="15000"/>
                  </a:schemeClr>
                </a:solidFill>
                <a:latin typeface="標楷體" pitchFamily="65" charset="-120"/>
                <a:ea typeface="標楷體" pitchFamily="65" charset="-120"/>
              </a:rPr>
              <a:t>Company Profile</a:t>
            </a:r>
            <a:endParaRPr lang="en-US" altLang="zh-TW" sz="3600" b="1" dirty="0">
              <a:solidFill>
                <a:schemeClr val="tx1">
                  <a:lumMod val="85000"/>
                  <a:lumOff val="15000"/>
                </a:schemeClr>
              </a:solidFill>
              <a:latin typeface="標楷體" pitchFamily="65" charset="-120"/>
              <a:ea typeface="標楷體" pitchFamily="65" charset="-120"/>
              <a:cs typeface="Montserrat" charset="0"/>
            </a:endParaRPr>
          </a:p>
        </p:txBody>
      </p:sp>
    </p:spTree>
    <p:extLst>
      <p:ext uri="{BB962C8B-B14F-4D97-AF65-F5344CB8AC3E}">
        <p14:creationId xmlns="" xmlns:p14="http://schemas.microsoft.com/office/powerpoint/2010/main" val="200410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1D579D0-CB3A-4F6D-86EB-6ACB13E179DF}"/>
              </a:ext>
            </a:extLst>
          </p:cNvPr>
          <p:cNvSpPr/>
          <p:nvPr/>
        </p:nvSpPr>
        <p:spPr>
          <a:xfrm>
            <a:off x="0" y="1"/>
            <a:ext cx="12191999" cy="4991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07CCE385-DBB0-40D0-9AE1-B5551051A474}"/>
              </a:ext>
            </a:extLst>
          </p:cNvPr>
          <p:cNvSpPr txBox="1"/>
          <p:nvPr/>
        </p:nvSpPr>
        <p:spPr>
          <a:xfrm>
            <a:off x="2842931" y="4000315"/>
            <a:ext cx="6774873" cy="1015663"/>
          </a:xfrm>
          <a:prstGeom prst="rect">
            <a:avLst/>
          </a:prstGeom>
          <a:noFill/>
        </p:spPr>
        <p:txBody>
          <a:bodyPr wrap="square" rtlCol="0">
            <a:spAutoFit/>
          </a:bodyPr>
          <a:lstStyle/>
          <a:p>
            <a:pPr algn="ctr"/>
            <a:r>
              <a:rPr lang="en-US" sz="3000" b="1" spc="2000" dirty="0" smtClean="0">
                <a:solidFill>
                  <a:schemeClr val="bg1"/>
                </a:solidFill>
                <a:latin typeface="+mn-ea"/>
                <a:cs typeface="Bebas" charset="0"/>
              </a:rPr>
              <a:t>KINKO </a:t>
            </a:r>
          </a:p>
          <a:p>
            <a:pPr algn="ctr"/>
            <a:r>
              <a:rPr lang="en-US" sz="3000" b="1" spc="2000" dirty="0" smtClean="0">
                <a:solidFill>
                  <a:schemeClr val="bg1"/>
                </a:solidFill>
                <a:latin typeface="+mn-ea"/>
                <a:cs typeface="Bebas" charset="0"/>
              </a:rPr>
              <a:t>OPTICAL</a:t>
            </a:r>
            <a:endParaRPr lang="en-US" sz="3000" b="1" spc="2000" dirty="0">
              <a:solidFill>
                <a:schemeClr val="bg1"/>
              </a:solidFill>
              <a:latin typeface="+mn-ea"/>
              <a:cs typeface="Bebas" charset="0"/>
            </a:endParaRPr>
          </a:p>
        </p:txBody>
      </p:sp>
      <p:cxnSp>
        <p:nvCxnSpPr>
          <p:cNvPr id="25" name="Straight Connector 24">
            <a:extLst>
              <a:ext uri="{FF2B5EF4-FFF2-40B4-BE49-F238E27FC236}">
                <a16:creationId xmlns="" xmlns:a16="http://schemas.microsoft.com/office/drawing/2014/main" id="{F8E6C395-FDFA-4D34-8E00-D1A377A67FBD}"/>
              </a:ext>
            </a:extLst>
          </p:cNvPr>
          <p:cNvCxnSpPr>
            <a:cxnSpLocks/>
          </p:cNvCxnSpPr>
          <p:nvPr/>
        </p:nvCxnSpPr>
        <p:spPr>
          <a:xfrm>
            <a:off x="5682340" y="5330565"/>
            <a:ext cx="8273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36339" y="906088"/>
            <a:ext cx="5999595" cy="3213563"/>
          </a:xfrm>
          <a:prstGeom prst="rect">
            <a:avLst/>
          </a:prstGeom>
          <a:noFill/>
          <a:ln w="9525">
            <a:noFill/>
            <a:miter lim="800000"/>
            <a:headEnd/>
            <a:tailEnd/>
          </a:ln>
        </p:spPr>
      </p:pic>
      <p:pic>
        <p:nvPicPr>
          <p:cNvPr id="12" name="Picture 2" descr="ãKINKO LOGOãçåçæå°çµæ"/>
          <p:cNvPicPr>
            <a:picLocks noChangeAspect="1" noChangeArrowheads="1"/>
          </p:cNvPicPr>
          <p:nvPr/>
        </p:nvPicPr>
        <p:blipFill>
          <a:blip r:embed="rId3" cstate="print"/>
          <a:srcRect b="47261"/>
          <a:stretch>
            <a:fillRect/>
          </a:stretch>
        </p:blipFill>
        <p:spPr bwMode="auto">
          <a:xfrm>
            <a:off x="10632734" y="182556"/>
            <a:ext cx="1625770" cy="366084"/>
          </a:xfrm>
          <a:prstGeom prst="rect">
            <a:avLst/>
          </a:prstGeom>
          <a:noFill/>
        </p:spPr>
      </p:pic>
      <p:sp>
        <p:nvSpPr>
          <p:cNvPr id="13" name="Rectangle 1"/>
          <p:cNvSpPr>
            <a:spLocks noChangeArrowheads="1"/>
          </p:cNvSpPr>
          <p:nvPr/>
        </p:nvSpPr>
        <p:spPr bwMode="auto">
          <a:xfrm>
            <a:off x="1754418" y="5101184"/>
            <a:ext cx="914726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n"/>
              <a:tabLst/>
            </a:pPr>
            <a:r>
              <a:rPr kumimoji="1" lang="zh-TW" altLang="en-US" sz="2000" dirty="0" smtClean="0">
                <a:latin typeface="標楷體" pitchFamily="65" charset="-120"/>
                <a:ea typeface="標楷體" pitchFamily="65" charset="-120"/>
                <a:cs typeface="Calibri" pitchFamily="34" charset="0"/>
              </a:rPr>
              <a:t>  </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超</a:t>
            </a:r>
            <a:r>
              <a:rPr kumimoji="1" lang="zh-TW" altLang="en-US" sz="2000" dirty="0" smtClean="0">
                <a:latin typeface="標楷體" pitchFamily="65" charset="-120"/>
                <a:ea typeface="標楷體" pitchFamily="65" charset="-120"/>
                <a:cs typeface="Calibri" pitchFamily="34" charset="0"/>
              </a:rPr>
              <a:t>過</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40</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年的</a:t>
            </a:r>
            <a:r>
              <a:rPr kumimoji="1" lang="zh-TW" altLang="en-US" sz="2000" dirty="0" smtClean="0">
                <a:latin typeface="標楷體" pitchFamily="65" charset="-120"/>
                <a:ea typeface="標楷體" pitchFamily="65" charset="-120"/>
                <a:cs typeface="Calibri" pitchFamily="34" charset="0"/>
              </a:rPr>
              <a:t>玻璃</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加工經驗</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,17</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年的模造製造經驗</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,14</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年的塑膠鏡頭製造經驗</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優秀強大的研發團隊</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累積卓越的技能技術</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與世界各產業龍頭合作</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優良的企業文化</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今國人共同奉行”誠信</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正直</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無私”的核心價值</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8" name="Subtitle 6">
            <a:extLst>
              <a:ext uri="{FF2B5EF4-FFF2-40B4-BE49-F238E27FC236}">
                <a16:creationId xmlns:a16="http://schemas.microsoft.com/office/drawing/2014/main" xmlns="" id="{392EFF37-476F-4F62-9037-868EF1A9A191}"/>
              </a:ext>
            </a:extLst>
          </p:cNvPr>
          <p:cNvSpPr txBox="1">
            <a:spLocks/>
          </p:cNvSpPr>
          <p:nvPr/>
        </p:nvSpPr>
        <p:spPr>
          <a:xfrm>
            <a:off x="2663522" y="139965"/>
            <a:ext cx="6769732"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今國優勢  </a:t>
            </a:r>
            <a:r>
              <a:rPr lang="en-US" altLang="zh-TW" sz="3600" b="1" dirty="0" smtClean="0">
                <a:solidFill>
                  <a:schemeClr val="tx1">
                    <a:lumMod val="85000"/>
                    <a:lumOff val="15000"/>
                  </a:schemeClr>
                </a:solidFill>
                <a:latin typeface="標楷體" pitchFamily="65" charset="-120"/>
                <a:ea typeface="標楷體" pitchFamily="65" charset="-120"/>
              </a:rPr>
              <a:t>Company Strength</a:t>
            </a:r>
            <a:endParaRPr lang="en-US" altLang="zh-TW" sz="3600" b="1" dirty="0">
              <a:solidFill>
                <a:schemeClr val="tx1">
                  <a:lumMod val="85000"/>
                  <a:lumOff val="15000"/>
                </a:schemeClr>
              </a:solidFill>
              <a:latin typeface="標楷體" pitchFamily="65" charset="-120"/>
              <a:ea typeface="標楷體" pitchFamily="65" charset="-120"/>
              <a:cs typeface="Montserrat" charset="0"/>
            </a:endParaRPr>
          </a:p>
        </p:txBody>
      </p:sp>
    </p:spTree>
    <p:extLst>
      <p:ext uri="{BB962C8B-B14F-4D97-AF65-F5344CB8AC3E}">
        <p14:creationId xmlns="" xmlns:p14="http://schemas.microsoft.com/office/powerpoint/2010/main" val="2729098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a:extLst>
              <a:ext uri="{FF2B5EF4-FFF2-40B4-BE49-F238E27FC236}">
                <a16:creationId xmlns="" xmlns:a16="http://schemas.microsoft.com/office/drawing/2014/main" id="{EA0C2A83-04F2-4911-9FA5-8E9AC080CD89}"/>
              </a:ext>
            </a:extLst>
          </p:cNvPr>
          <p:cNvSpPr/>
          <p:nvPr/>
        </p:nvSpPr>
        <p:spPr>
          <a:xfrm>
            <a:off x="9517571" y="4443892"/>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 xmlns:a16="http://schemas.microsoft.com/office/drawing/2014/main" id="{EA0C2A83-04F2-4911-9FA5-8E9AC080CD89}"/>
              </a:ext>
            </a:extLst>
          </p:cNvPr>
          <p:cNvSpPr/>
          <p:nvPr/>
        </p:nvSpPr>
        <p:spPr>
          <a:xfrm>
            <a:off x="2845063" y="4459700"/>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5">
            <a:extLst>
              <a:ext uri="{FF2B5EF4-FFF2-40B4-BE49-F238E27FC236}">
                <a16:creationId xmlns="" xmlns:a16="http://schemas.microsoft.com/office/drawing/2014/main" id="{EA0C2A83-04F2-4911-9FA5-8E9AC080CD89}"/>
              </a:ext>
            </a:extLst>
          </p:cNvPr>
          <p:cNvSpPr/>
          <p:nvPr/>
        </p:nvSpPr>
        <p:spPr>
          <a:xfrm>
            <a:off x="7335765" y="4454776"/>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2" name="Picture 8" descr="ãåå®¶ææ©é¡é ­ãçåçæå°çµæ"/>
          <p:cNvPicPr>
            <a:picLocks noChangeAspect="1" noChangeArrowheads="1"/>
          </p:cNvPicPr>
          <p:nvPr/>
        </p:nvPicPr>
        <p:blipFill>
          <a:blip r:embed="rId2" cstate="print"/>
          <a:srcRect/>
          <a:stretch>
            <a:fillRect/>
          </a:stretch>
        </p:blipFill>
        <p:spPr bwMode="auto">
          <a:xfrm>
            <a:off x="9537180" y="2297775"/>
            <a:ext cx="2072236" cy="1970118"/>
          </a:xfrm>
          <a:prstGeom prst="rect">
            <a:avLst/>
          </a:prstGeom>
          <a:noFill/>
        </p:spPr>
      </p:pic>
      <p:pic>
        <p:nvPicPr>
          <p:cNvPr id="11268" name="Picture 4" descr="ãAR VRãçåçæå°çµæ"/>
          <p:cNvPicPr>
            <a:picLocks noChangeAspect="1" noChangeArrowheads="1"/>
          </p:cNvPicPr>
          <p:nvPr/>
        </p:nvPicPr>
        <p:blipFill>
          <a:blip r:embed="rId3" cstate="print"/>
          <a:srcRect l="10511" r="12678"/>
          <a:stretch>
            <a:fillRect/>
          </a:stretch>
        </p:blipFill>
        <p:spPr bwMode="auto">
          <a:xfrm>
            <a:off x="7336175" y="2353254"/>
            <a:ext cx="2064827" cy="1969364"/>
          </a:xfrm>
          <a:prstGeom prst="rect">
            <a:avLst/>
          </a:prstGeom>
          <a:noFill/>
        </p:spPr>
      </p:pic>
      <p:sp>
        <p:nvSpPr>
          <p:cNvPr id="3" name="Subtitle 2">
            <a:extLst>
              <a:ext uri="{FF2B5EF4-FFF2-40B4-BE49-F238E27FC236}">
                <a16:creationId xmlns="" xmlns:a16="http://schemas.microsoft.com/office/drawing/2014/main" id="{7122EBB6-BCF4-4E27-84ED-719508EBB2E0}"/>
              </a:ext>
            </a:extLst>
          </p:cNvPr>
          <p:cNvSpPr>
            <a:spLocks noGrp="1"/>
          </p:cNvSpPr>
          <p:nvPr>
            <p:ph type="subTitle" idx="4294967295"/>
          </p:nvPr>
        </p:nvSpPr>
        <p:spPr>
          <a:xfrm>
            <a:off x="838200" y="1052512"/>
            <a:ext cx="10515600" cy="356409"/>
          </a:xfrm>
        </p:spPr>
        <p:txBody>
          <a:bodyPr>
            <a:noAutofit/>
          </a:bodyPr>
          <a:lstStyle/>
          <a:p>
            <a:pPr marL="0" indent="0" algn="ctr">
              <a:buNone/>
            </a:pPr>
            <a:r>
              <a:rPr lang="en-US" altLang="zh-TW" sz="1600" dirty="0" smtClean="0">
                <a:latin typeface="標楷體" pitchFamily="65" charset="-120"/>
                <a:ea typeface="標楷體" pitchFamily="65" charset="-120"/>
              </a:rPr>
              <a:t>Innovate the way we live</a:t>
            </a:r>
            <a:r>
              <a:rPr lang="en-US" sz="1600" dirty="0" smtClean="0">
                <a:latin typeface="標楷體" pitchFamily="65" charset="-120"/>
                <a:ea typeface="標楷體" pitchFamily="65" charset="-120"/>
              </a:rPr>
              <a:t>. Make the life better.</a:t>
            </a:r>
            <a:endParaRPr lang="en-US" sz="1600" dirty="0">
              <a:latin typeface="標楷體" pitchFamily="65" charset="-120"/>
              <a:ea typeface="標楷體" pitchFamily="65" charset="-120"/>
            </a:endParaRPr>
          </a:p>
        </p:txBody>
      </p:sp>
      <p:sp>
        <p:nvSpPr>
          <p:cNvPr id="25" name="Rectangle 24">
            <a:extLst>
              <a:ext uri="{FF2B5EF4-FFF2-40B4-BE49-F238E27FC236}">
                <a16:creationId xmlns="" xmlns:a16="http://schemas.microsoft.com/office/drawing/2014/main" id="{5AE99BD7-4488-4A49-AA7E-C227E49C5D32}"/>
              </a:ext>
            </a:extLst>
          </p:cNvPr>
          <p:cNvSpPr/>
          <p:nvPr/>
        </p:nvSpPr>
        <p:spPr>
          <a:xfrm>
            <a:off x="630375" y="4440781"/>
            <a:ext cx="2069837" cy="169545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EA0C2A83-04F2-4911-9FA5-8E9AC080CD89}"/>
              </a:ext>
            </a:extLst>
          </p:cNvPr>
          <p:cNvSpPr/>
          <p:nvPr/>
        </p:nvSpPr>
        <p:spPr>
          <a:xfrm>
            <a:off x="5119744" y="4440781"/>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A5D7577A-17F3-4845-93E0-0BC23B5BAD1E}"/>
              </a:ext>
            </a:extLst>
          </p:cNvPr>
          <p:cNvSpPr txBox="1"/>
          <p:nvPr/>
        </p:nvSpPr>
        <p:spPr>
          <a:xfrm>
            <a:off x="635273" y="4452491"/>
            <a:ext cx="1977298" cy="923330"/>
          </a:xfrm>
          <a:prstGeom prst="rect">
            <a:avLst/>
          </a:prstGeom>
          <a:noFill/>
        </p:spPr>
        <p:txBody>
          <a:bodyPr wrap="square" rtlCol="0">
            <a:spAutoFit/>
          </a:bodyPr>
          <a:lstStyle/>
          <a:p>
            <a:pP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zh-TW" altLang="en-US" dirty="0" smtClean="0">
                <a:solidFill>
                  <a:schemeClr val="bg1"/>
                </a:solidFill>
                <a:latin typeface="標楷體" pitchFamily="65" charset="-120"/>
                <a:ea typeface="標楷體" pitchFamily="65" charset="-120"/>
              </a:rPr>
              <a:t>智慧門鈴鏡頭</a:t>
            </a:r>
            <a:endParaRPr lang="en-US" altLang="zh-TW" dirty="0" smtClean="0">
              <a:solidFill>
                <a:schemeClr val="bg1"/>
              </a:solidFill>
              <a:latin typeface="標楷體" pitchFamily="65" charset="-120"/>
              <a:ea typeface="標楷體" pitchFamily="65" charset="-120"/>
            </a:endParaRPr>
          </a:p>
          <a:p>
            <a:pPr>
              <a:buFont typeface="Wingdings" pitchFamily="2" charset="2"/>
              <a:buChar char="p"/>
            </a:pPr>
            <a:r>
              <a:rPr lang="zh-TW" altLang="en-US" dirty="0" smtClean="0">
                <a:solidFill>
                  <a:schemeClr val="bg1"/>
                </a:solidFill>
                <a:latin typeface="標楷體" pitchFamily="65" charset="-120"/>
                <a:ea typeface="標楷體" pitchFamily="65" charset="-120"/>
              </a:rPr>
              <a:t> 網路攝影鏡頭</a:t>
            </a:r>
            <a:endParaRPr lang="en-US" altLang="zh-TW" dirty="0" smtClean="0">
              <a:solidFill>
                <a:schemeClr val="bg1"/>
              </a:solidFill>
              <a:latin typeface="標楷體" pitchFamily="65" charset="-120"/>
              <a:ea typeface="標楷體" pitchFamily="65" charset="-120"/>
            </a:endParaRPr>
          </a:p>
          <a:p>
            <a:pPr>
              <a:buFont typeface="Wingdings" pitchFamily="2" charset="2"/>
              <a:buChar char="p"/>
            </a:pPr>
            <a:r>
              <a:rPr lang="zh-TW" altLang="en-US" dirty="0" smtClean="0">
                <a:solidFill>
                  <a:schemeClr val="bg1"/>
                </a:solidFill>
                <a:latin typeface="標楷體" pitchFamily="65" charset="-120"/>
                <a:ea typeface="標楷體" pitchFamily="65" charset="-120"/>
              </a:rPr>
              <a:t> 臉部辨識鏡頭</a:t>
            </a:r>
          </a:p>
        </p:txBody>
      </p:sp>
      <p:sp>
        <p:nvSpPr>
          <p:cNvPr id="68" name="矩形 67"/>
          <p:cNvSpPr/>
          <p:nvPr/>
        </p:nvSpPr>
        <p:spPr>
          <a:xfrm>
            <a:off x="523390" y="1698177"/>
            <a:ext cx="1593706" cy="646331"/>
          </a:xfrm>
          <a:prstGeom prst="rect">
            <a:avLst/>
          </a:prstGeom>
        </p:spPr>
        <p:txBody>
          <a:bodyPr wrap="none">
            <a:spAutoFit/>
          </a:bodyPr>
          <a:lstStyle/>
          <a:p>
            <a:pPr>
              <a:buFont typeface="Wingdings" pitchFamily="2" charset="2"/>
              <a:buChar char="n"/>
            </a:pPr>
            <a:r>
              <a:rPr lang="en-US" altLang="zh-TW" b="1" dirty="0" smtClean="0">
                <a:latin typeface="+mn-ea"/>
              </a:rPr>
              <a:t> </a:t>
            </a:r>
            <a:r>
              <a:rPr lang="zh-TW" altLang="en-US" b="1" dirty="0" smtClean="0">
                <a:latin typeface="標楷體" pitchFamily="65" charset="-120"/>
                <a:ea typeface="標楷體" pitchFamily="65" charset="-120"/>
              </a:rPr>
              <a:t>物聯網鏡頭</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IOT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lens</a:t>
            </a:r>
          </a:p>
        </p:txBody>
      </p:sp>
      <p:sp>
        <p:nvSpPr>
          <p:cNvPr id="69" name="TextBox 48">
            <a:extLst>
              <a:ext uri="{FF2B5EF4-FFF2-40B4-BE49-F238E27FC236}">
                <a16:creationId xmlns="" xmlns:a16="http://schemas.microsoft.com/office/drawing/2014/main" id="{A5D7577A-17F3-4845-93E0-0BC23B5BAD1E}"/>
              </a:ext>
            </a:extLst>
          </p:cNvPr>
          <p:cNvSpPr txBox="1"/>
          <p:nvPr/>
        </p:nvSpPr>
        <p:spPr>
          <a:xfrm>
            <a:off x="5130266" y="4459334"/>
            <a:ext cx="1967219" cy="1200329"/>
          </a:xfrm>
          <a:prstGeom prst="rect">
            <a:avLst/>
          </a:prstGeom>
          <a:noFill/>
        </p:spPr>
        <p:txBody>
          <a:bodyPr wrap="square" rtlCol="0">
            <a:spAutoFit/>
          </a:bodyPr>
          <a:lstStyle/>
          <a:p>
            <a:pPr fontAlgn="ct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zh-TW" altLang="en-US" dirty="0" smtClean="0">
                <a:solidFill>
                  <a:schemeClr val="bg1"/>
                </a:solidFill>
                <a:latin typeface="標楷體" pitchFamily="65" charset="-120"/>
                <a:ea typeface="標楷體" pitchFamily="65" charset="-120"/>
              </a:rPr>
              <a:t>倒車顯影鏡頭</a:t>
            </a:r>
          </a:p>
          <a:p>
            <a:pPr fontAlgn="ctr">
              <a:buFont typeface="Wingdings" pitchFamily="2" charset="2"/>
              <a:buChar char="p"/>
            </a:pPr>
            <a:r>
              <a:rPr lang="en-US" altLang="zh-TW" dirty="0" smtClean="0">
                <a:solidFill>
                  <a:schemeClr val="bg1"/>
                </a:solidFill>
                <a:latin typeface="標楷體" pitchFamily="65" charset="-120"/>
                <a:ea typeface="標楷體" pitchFamily="65" charset="-120"/>
              </a:rPr>
              <a:t> ADAS </a:t>
            </a:r>
            <a:r>
              <a:rPr lang="zh-TW" altLang="en-US" dirty="0" smtClean="0">
                <a:solidFill>
                  <a:schemeClr val="bg1"/>
                </a:solidFill>
                <a:latin typeface="標楷體" pitchFamily="65" charset="-120"/>
                <a:ea typeface="標楷體" pitchFamily="65" charset="-120"/>
              </a:rPr>
              <a:t>鏡頭</a:t>
            </a:r>
          </a:p>
          <a:p>
            <a:pPr fontAlgn="ctr">
              <a:buFont typeface="Wingdings" pitchFamily="2" charset="2"/>
              <a:buChar char="p"/>
            </a:pPr>
            <a:r>
              <a:rPr lang="zh-TW" altLang="en-US" dirty="0" smtClean="0">
                <a:solidFill>
                  <a:schemeClr val="bg1"/>
                </a:solidFill>
                <a:latin typeface="標楷體" pitchFamily="65" charset="-120"/>
                <a:ea typeface="標楷體" pitchFamily="65" charset="-120"/>
              </a:rPr>
              <a:t> 環景鏡頭</a:t>
            </a:r>
          </a:p>
          <a:p>
            <a:pPr>
              <a:buFont typeface="Wingdings" pitchFamily="2" charset="2"/>
              <a:buChar char="p"/>
            </a:pPr>
            <a:r>
              <a:rPr lang="zh-TW" altLang="en-US" dirty="0" smtClean="0">
                <a:solidFill>
                  <a:schemeClr val="bg1"/>
                </a:solidFill>
                <a:latin typeface="標楷體" pitchFamily="65" charset="-120"/>
                <a:ea typeface="標楷體" pitchFamily="65" charset="-120"/>
              </a:rPr>
              <a:t> 遠紅外線鏡頭 </a:t>
            </a:r>
          </a:p>
        </p:txBody>
      </p:sp>
      <p:pic>
        <p:nvPicPr>
          <p:cNvPr id="2050" name="Picture 2" descr="C:\Users\michellesu0115\Desktop\banner_03.jpg"/>
          <p:cNvPicPr>
            <a:picLocks noChangeAspect="1" noChangeArrowheads="1"/>
          </p:cNvPicPr>
          <p:nvPr/>
        </p:nvPicPr>
        <p:blipFill>
          <a:blip r:embed="rId4" cstate="print"/>
          <a:srcRect l="29950" t="30991" r="16178"/>
          <a:stretch>
            <a:fillRect/>
          </a:stretch>
        </p:blipFill>
        <p:spPr bwMode="auto">
          <a:xfrm>
            <a:off x="623452" y="2352516"/>
            <a:ext cx="2078191" cy="1956343"/>
          </a:xfrm>
          <a:prstGeom prst="rect">
            <a:avLst/>
          </a:prstGeom>
          <a:noFill/>
        </p:spPr>
      </p:pic>
      <p:pic>
        <p:nvPicPr>
          <p:cNvPr id="2052" name="Picture 4" descr="ãè»è¼é¡é ­ãçåçæå°çµæ"/>
          <p:cNvPicPr>
            <a:picLocks noChangeAspect="1" noChangeArrowheads="1"/>
          </p:cNvPicPr>
          <p:nvPr/>
        </p:nvPicPr>
        <p:blipFill>
          <a:blip r:embed="rId5" cstate="print"/>
          <a:srcRect r="32268" b="8016"/>
          <a:stretch>
            <a:fillRect/>
          </a:stretch>
        </p:blipFill>
        <p:spPr bwMode="auto">
          <a:xfrm>
            <a:off x="5147578" y="2348360"/>
            <a:ext cx="2060046" cy="1957640"/>
          </a:xfrm>
          <a:prstGeom prst="rect">
            <a:avLst/>
          </a:prstGeom>
          <a:noFill/>
        </p:spPr>
      </p:pic>
      <p:sp>
        <p:nvSpPr>
          <p:cNvPr id="104" name="TextBox 48">
            <a:extLst>
              <a:ext uri="{FF2B5EF4-FFF2-40B4-BE49-F238E27FC236}">
                <a16:creationId xmlns="" xmlns:a16="http://schemas.microsoft.com/office/drawing/2014/main" id="{A5D7577A-17F3-4845-93E0-0BC23B5BAD1E}"/>
              </a:ext>
            </a:extLst>
          </p:cNvPr>
          <p:cNvSpPr txBox="1"/>
          <p:nvPr/>
        </p:nvSpPr>
        <p:spPr>
          <a:xfrm>
            <a:off x="7343209" y="4441408"/>
            <a:ext cx="2062048" cy="646331"/>
          </a:xfrm>
          <a:prstGeom prst="rect">
            <a:avLst/>
          </a:prstGeom>
          <a:noFill/>
        </p:spPr>
        <p:txBody>
          <a:bodyPr wrap="square" rtlCol="0">
            <a:spAutoFit/>
          </a:bodyPr>
          <a:lstStyle/>
          <a:p>
            <a:pP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zh-TW" altLang="en-US" dirty="0" smtClean="0">
                <a:solidFill>
                  <a:schemeClr val="bg1"/>
                </a:solidFill>
                <a:latin typeface="標楷體" pitchFamily="65" charset="-120"/>
                <a:ea typeface="標楷體" pitchFamily="65" charset="-120"/>
              </a:rPr>
              <a:t>遊戲機鏡頭</a:t>
            </a:r>
            <a:endParaRPr lang="en-US" altLang="zh-TW" dirty="0" smtClean="0">
              <a:solidFill>
                <a:schemeClr val="bg1"/>
              </a:solidFill>
              <a:latin typeface="標楷體" pitchFamily="65" charset="-120"/>
              <a:ea typeface="標楷體" pitchFamily="65" charset="-120"/>
            </a:endParaRPr>
          </a:p>
          <a:p>
            <a:pPr>
              <a:buFont typeface="Wingdings" pitchFamily="2" charset="2"/>
              <a:buChar char="p"/>
            </a:pPr>
            <a:r>
              <a:rPr lang="zh-TW" altLang="en-US" dirty="0" smtClean="0">
                <a:solidFill>
                  <a:schemeClr val="bg1"/>
                </a:solidFill>
                <a:latin typeface="標楷體" pitchFamily="65" charset="-120"/>
                <a:ea typeface="標楷體" pitchFamily="65" charset="-120"/>
              </a:rPr>
              <a:t> </a:t>
            </a:r>
            <a:r>
              <a:rPr lang="en-US" altLang="zh-TW" dirty="0" smtClean="0">
                <a:solidFill>
                  <a:schemeClr val="bg1"/>
                </a:solidFill>
                <a:latin typeface="標楷體" pitchFamily="65" charset="-120"/>
                <a:ea typeface="標楷體" pitchFamily="65" charset="-120"/>
              </a:rPr>
              <a:t>AR/VR</a:t>
            </a:r>
            <a:r>
              <a:rPr lang="zh-TW" altLang="en-US" dirty="0" smtClean="0">
                <a:solidFill>
                  <a:schemeClr val="bg1"/>
                </a:solidFill>
                <a:latin typeface="標楷體" pitchFamily="65" charset="-120"/>
                <a:ea typeface="標楷體" pitchFamily="65" charset="-120"/>
              </a:rPr>
              <a:t>廣角鏡頭</a:t>
            </a:r>
          </a:p>
        </p:txBody>
      </p:sp>
      <p:sp>
        <p:nvSpPr>
          <p:cNvPr id="105" name="矩形 104"/>
          <p:cNvSpPr/>
          <p:nvPr/>
        </p:nvSpPr>
        <p:spPr>
          <a:xfrm>
            <a:off x="5287404" y="1623396"/>
            <a:ext cx="2146742" cy="646331"/>
          </a:xfrm>
          <a:prstGeom prst="rect">
            <a:avLst/>
          </a:prstGeom>
        </p:spPr>
        <p:txBody>
          <a:bodyPr wrap="none">
            <a:spAutoFit/>
          </a:bodyPr>
          <a:lstStyle/>
          <a:p>
            <a:pPr>
              <a:buFont typeface="Wingdings" pitchFamily="2" charset="2"/>
              <a:buChar char="n"/>
            </a:pPr>
            <a:r>
              <a:rPr lang="en-US" altLang="zh-TW" dirty="0" smtClean="0">
                <a:latin typeface="+mn-ea"/>
              </a:rPr>
              <a:t> </a:t>
            </a:r>
            <a:r>
              <a:rPr lang="zh-TW" altLang="en-US" b="1" dirty="0" smtClean="0">
                <a:latin typeface="標楷體" pitchFamily="65" charset="-120"/>
                <a:ea typeface="標楷體" pitchFamily="65" charset="-120"/>
              </a:rPr>
              <a:t>車載鏡頭</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Automotive lens</a:t>
            </a:r>
          </a:p>
        </p:txBody>
      </p:sp>
      <p:pic>
        <p:nvPicPr>
          <p:cNvPr id="17" name="Picture 2" descr="ãKINKO LOGOãçåçæå°çµæ"/>
          <p:cNvPicPr>
            <a:picLocks noChangeAspect="1" noChangeArrowheads="1"/>
          </p:cNvPicPr>
          <p:nvPr/>
        </p:nvPicPr>
        <p:blipFill>
          <a:blip r:embed="rId6" cstate="print"/>
          <a:srcRect b="47261"/>
          <a:stretch>
            <a:fillRect/>
          </a:stretch>
        </p:blipFill>
        <p:spPr bwMode="auto">
          <a:xfrm>
            <a:off x="10632734" y="182556"/>
            <a:ext cx="1625770" cy="366084"/>
          </a:xfrm>
          <a:prstGeom prst="rect">
            <a:avLst/>
          </a:prstGeom>
          <a:noFill/>
        </p:spPr>
      </p:pic>
      <p:sp>
        <p:nvSpPr>
          <p:cNvPr id="20" name="矩形 19"/>
          <p:cNvSpPr/>
          <p:nvPr/>
        </p:nvSpPr>
        <p:spPr>
          <a:xfrm>
            <a:off x="7238438" y="1662155"/>
            <a:ext cx="1915909" cy="646331"/>
          </a:xfrm>
          <a:prstGeom prst="rect">
            <a:avLst/>
          </a:prstGeom>
        </p:spPr>
        <p:txBody>
          <a:bodyPr wrap="none">
            <a:spAutoFit/>
          </a:bodyPr>
          <a:lstStyle/>
          <a:p>
            <a:pPr>
              <a:buFont typeface="Wingdings" pitchFamily="2" charset="2"/>
              <a:buChar char="n"/>
            </a:pPr>
            <a:r>
              <a:rPr lang="en-US" altLang="zh-TW" sz="1600" dirty="0" smtClean="0">
                <a:latin typeface="Batang" pitchFamily="18" charset="-127"/>
                <a:ea typeface="Batang" pitchFamily="18" charset="-127"/>
              </a:rPr>
              <a:t> </a:t>
            </a:r>
            <a:r>
              <a:rPr lang="zh-TW" altLang="en-US" b="1" dirty="0" smtClean="0">
                <a:latin typeface="標楷體" pitchFamily="65" charset="-120"/>
                <a:ea typeface="標楷體" pitchFamily="65" charset="-120"/>
              </a:rPr>
              <a:t>遊戲機鏡頭</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Gaming lens</a:t>
            </a:r>
          </a:p>
        </p:txBody>
      </p:sp>
      <p:sp>
        <p:nvSpPr>
          <p:cNvPr id="24" name="矩形 23"/>
          <p:cNvSpPr/>
          <p:nvPr/>
        </p:nvSpPr>
        <p:spPr>
          <a:xfrm>
            <a:off x="9429483" y="1648301"/>
            <a:ext cx="1915909" cy="646331"/>
          </a:xfrm>
          <a:prstGeom prst="rect">
            <a:avLst/>
          </a:prstGeom>
        </p:spPr>
        <p:txBody>
          <a:bodyPr wrap="none">
            <a:spAutoFit/>
          </a:bodyPr>
          <a:lstStyle/>
          <a:p>
            <a:pPr>
              <a:buFont typeface="Wingdings" pitchFamily="2" charset="2"/>
              <a:buChar char="n"/>
            </a:pPr>
            <a:r>
              <a:rPr lang="en-US" altLang="zh-TW" sz="1600" b="1" dirty="0" smtClean="0">
                <a:latin typeface="Batang" pitchFamily="18" charset="-127"/>
                <a:ea typeface="Batang" pitchFamily="18" charset="-127"/>
              </a:rPr>
              <a:t> </a:t>
            </a:r>
            <a:r>
              <a:rPr lang="zh-TW" altLang="en-US" b="1" dirty="0" smtClean="0">
                <a:latin typeface="標楷體" pitchFamily="65" charset="-120"/>
                <a:ea typeface="標楷體" pitchFamily="65" charset="-120"/>
              </a:rPr>
              <a:t>手機鏡頭</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Mobile lens</a:t>
            </a:r>
          </a:p>
        </p:txBody>
      </p:sp>
      <p:pic>
        <p:nvPicPr>
          <p:cNvPr id="29" name="Picture 4" descr="ãAR VRãçåçæå°çµæ"/>
          <p:cNvPicPr>
            <a:picLocks noChangeAspect="1" noChangeArrowheads="1"/>
          </p:cNvPicPr>
          <p:nvPr/>
        </p:nvPicPr>
        <p:blipFill>
          <a:blip r:embed="rId3" cstate="print"/>
          <a:srcRect l="10511" r="12678"/>
          <a:stretch>
            <a:fillRect/>
          </a:stretch>
        </p:blipFill>
        <p:spPr bwMode="auto">
          <a:xfrm>
            <a:off x="2854193" y="2338246"/>
            <a:ext cx="2064827" cy="1969364"/>
          </a:xfrm>
          <a:prstGeom prst="rect">
            <a:avLst/>
          </a:prstGeom>
          <a:noFill/>
        </p:spPr>
      </p:pic>
      <p:sp>
        <p:nvSpPr>
          <p:cNvPr id="31" name="矩形 30"/>
          <p:cNvSpPr/>
          <p:nvPr/>
        </p:nvSpPr>
        <p:spPr>
          <a:xfrm>
            <a:off x="2749161" y="1672547"/>
            <a:ext cx="2488182" cy="646331"/>
          </a:xfrm>
          <a:prstGeom prst="rect">
            <a:avLst/>
          </a:prstGeom>
        </p:spPr>
        <p:txBody>
          <a:bodyPr wrap="none">
            <a:spAutoFit/>
          </a:bodyPr>
          <a:lstStyle/>
          <a:p>
            <a:pPr>
              <a:buFont typeface="Wingdings" pitchFamily="2" charset="2"/>
              <a:buChar char="n"/>
            </a:pPr>
            <a:r>
              <a:rPr lang="en-US" altLang="zh-TW" sz="1600" dirty="0" smtClean="0">
                <a:latin typeface="Batang" pitchFamily="18" charset="-127"/>
                <a:ea typeface="Batang" pitchFamily="18" charset="-127"/>
              </a:rPr>
              <a:t> </a:t>
            </a:r>
            <a:r>
              <a:rPr lang="zh-TW" altLang="en-US" b="1" dirty="0" smtClean="0">
                <a:latin typeface="標楷體" pitchFamily="65" charset="-120"/>
                <a:ea typeface="標楷體" pitchFamily="65" charset="-120"/>
              </a:rPr>
              <a:t>高附加價值投影鏡頭</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Projector lens</a:t>
            </a:r>
          </a:p>
        </p:txBody>
      </p:sp>
      <p:pic>
        <p:nvPicPr>
          <p:cNvPr id="11270" name="Picture 6" descr="ç¸éåç"/>
          <p:cNvPicPr>
            <a:picLocks noChangeAspect="1" noChangeArrowheads="1"/>
          </p:cNvPicPr>
          <p:nvPr/>
        </p:nvPicPr>
        <p:blipFill>
          <a:blip r:embed="rId7" cstate="print"/>
          <a:srcRect l="17089" r="17506"/>
          <a:stretch>
            <a:fillRect/>
          </a:stretch>
        </p:blipFill>
        <p:spPr bwMode="auto">
          <a:xfrm>
            <a:off x="7327901" y="2335876"/>
            <a:ext cx="2078182" cy="1985167"/>
          </a:xfrm>
          <a:prstGeom prst="rect">
            <a:avLst/>
          </a:prstGeom>
          <a:noFill/>
        </p:spPr>
      </p:pic>
      <p:sp>
        <p:nvSpPr>
          <p:cNvPr id="32" name="TextBox 48">
            <a:extLst>
              <a:ext uri="{FF2B5EF4-FFF2-40B4-BE49-F238E27FC236}">
                <a16:creationId xmlns="" xmlns:a16="http://schemas.microsoft.com/office/drawing/2014/main" id="{A5D7577A-17F3-4845-93E0-0BC23B5BAD1E}"/>
              </a:ext>
            </a:extLst>
          </p:cNvPr>
          <p:cNvSpPr txBox="1"/>
          <p:nvPr/>
        </p:nvSpPr>
        <p:spPr>
          <a:xfrm>
            <a:off x="9523343" y="4444461"/>
            <a:ext cx="1720602" cy="923330"/>
          </a:xfrm>
          <a:prstGeom prst="rect">
            <a:avLst/>
          </a:prstGeom>
          <a:noFill/>
        </p:spPr>
        <p:txBody>
          <a:bodyPr wrap="square" rtlCol="0">
            <a:spAutoFit/>
          </a:bodyPr>
          <a:lstStyle/>
          <a:p>
            <a:pPr fontAlgn="ctr">
              <a:buFont typeface="Wingdings" pitchFamily="2" charset="2"/>
              <a:buChar char="p"/>
            </a:pPr>
            <a:r>
              <a:rPr lang="zh-TW" altLang="en-US" dirty="0" smtClean="0">
                <a:solidFill>
                  <a:schemeClr val="bg1"/>
                </a:solidFill>
                <a:latin typeface="+mn-ea"/>
              </a:rPr>
              <a:t> </a:t>
            </a:r>
            <a:r>
              <a:rPr lang="zh-TW" altLang="en-US" dirty="0" smtClean="0">
                <a:solidFill>
                  <a:schemeClr val="bg1"/>
                </a:solidFill>
                <a:latin typeface="標楷體" pitchFamily="65" charset="-120"/>
                <a:ea typeface="標楷體" pitchFamily="65" charset="-120"/>
              </a:rPr>
              <a:t>高畫素鏡頭</a:t>
            </a:r>
          </a:p>
          <a:p>
            <a:pPr fontAlgn="ctr">
              <a:buFont typeface="Wingdings" pitchFamily="2" charset="2"/>
              <a:buChar char="p"/>
            </a:pPr>
            <a:r>
              <a:rPr lang="en-US" altLang="zh-TW" dirty="0" smtClean="0">
                <a:solidFill>
                  <a:schemeClr val="bg1"/>
                </a:solidFill>
                <a:latin typeface="標楷體" pitchFamily="65" charset="-120"/>
                <a:ea typeface="標楷體" pitchFamily="65" charset="-120"/>
              </a:rPr>
              <a:t> </a:t>
            </a:r>
            <a:r>
              <a:rPr lang="zh-TW" altLang="en-US" dirty="0" smtClean="0">
                <a:solidFill>
                  <a:schemeClr val="bg1"/>
                </a:solidFill>
                <a:latin typeface="標楷體" pitchFamily="65" charset="-120"/>
                <a:ea typeface="標楷體" pitchFamily="65" charset="-120"/>
              </a:rPr>
              <a:t>雙鏡頭</a:t>
            </a:r>
          </a:p>
          <a:p>
            <a:pPr fontAlgn="ctr">
              <a:buFont typeface="Wingdings" pitchFamily="2" charset="2"/>
              <a:buChar char="p"/>
            </a:pPr>
            <a:r>
              <a:rPr lang="zh-TW" altLang="en-US" dirty="0" smtClean="0">
                <a:solidFill>
                  <a:schemeClr val="bg1"/>
                </a:solidFill>
                <a:latin typeface="標楷體" pitchFamily="65" charset="-120"/>
                <a:ea typeface="標楷體" pitchFamily="65" charset="-120"/>
              </a:rPr>
              <a:t> </a:t>
            </a:r>
            <a:r>
              <a:rPr lang="en-US" altLang="zh-TW" dirty="0" smtClean="0">
                <a:solidFill>
                  <a:schemeClr val="bg1"/>
                </a:solidFill>
                <a:latin typeface="標楷體" pitchFamily="65" charset="-120"/>
                <a:ea typeface="標楷體" pitchFamily="65" charset="-120"/>
              </a:rPr>
              <a:t>3D sensing</a:t>
            </a:r>
            <a:endParaRPr lang="zh-TW" altLang="en-US" dirty="0" smtClean="0">
              <a:solidFill>
                <a:schemeClr val="bg1"/>
              </a:solidFill>
              <a:latin typeface="標楷體" pitchFamily="65" charset="-120"/>
              <a:ea typeface="標楷體" pitchFamily="65" charset="-120"/>
            </a:endParaRPr>
          </a:p>
        </p:txBody>
      </p:sp>
      <p:sp>
        <p:nvSpPr>
          <p:cNvPr id="33" name="TextBox 48">
            <a:extLst>
              <a:ext uri="{FF2B5EF4-FFF2-40B4-BE49-F238E27FC236}">
                <a16:creationId xmlns="" xmlns:a16="http://schemas.microsoft.com/office/drawing/2014/main" id="{A5D7577A-17F3-4845-93E0-0BC23B5BAD1E}"/>
              </a:ext>
            </a:extLst>
          </p:cNvPr>
          <p:cNvSpPr txBox="1"/>
          <p:nvPr/>
        </p:nvSpPr>
        <p:spPr>
          <a:xfrm>
            <a:off x="2845071" y="4471301"/>
            <a:ext cx="1988186" cy="646331"/>
          </a:xfrm>
          <a:prstGeom prst="rect">
            <a:avLst/>
          </a:prstGeom>
          <a:noFill/>
        </p:spPr>
        <p:txBody>
          <a:bodyPr wrap="square" rtlCol="0">
            <a:spAutoFit/>
          </a:bodyPr>
          <a:lstStyle/>
          <a:p>
            <a:pP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en-US" altLang="zh-TW" dirty="0" smtClean="0">
                <a:solidFill>
                  <a:schemeClr val="bg1"/>
                </a:solidFill>
                <a:latin typeface="標楷體" pitchFamily="65" charset="-120"/>
                <a:ea typeface="標楷體" pitchFamily="65" charset="-120"/>
              </a:rPr>
              <a:t>4K</a:t>
            </a:r>
            <a:r>
              <a:rPr lang="zh-TW" altLang="en-US" dirty="0" smtClean="0">
                <a:solidFill>
                  <a:schemeClr val="bg1"/>
                </a:solidFill>
                <a:latin typeface="標楷體" pitchFamily="65" charset="-120"/>
                <a:ea typeface="標楷體" pitchFamily="65" charset="-120"/>
              </a:rPr>
              <a:t>投影機鏡頭</a:t>
            </a:r>
            <a:endParaRPr lang="en-US" altLang="zh-TW" dirty="0" smtClean="0">
              <a:solidFill>
                <a:schemeClr val="bg1"/>
              </a:solidFill>
              <a:latin typeface="標楷體" pitchFamily="65" charset="-120"/>
              <a:ea typeface="標楷體" pitchFamily="65" charset="-120"/>
            </a:endParaRPr>
          </a:p>
          <a:p>
            <a:pPr>
              <a:buFont typeface="Wingdings" pitchFamily="2" charset="2"/>
              <a:buChar char="p"/>
            </a:pPr>
            <a:r>
              <a:rPr lang="zh-TW" altLang="en-US" dirty="0" smtClean="0">
                <a:solidFill>
                  <a:schemeClr val="bg1"/>
                </a:solidFill>
                <a:latin typeface="標楷體" pitchFamily="65" charset="-120"/>
                <a:ea typeface="標楷體" pitchFamily="65" charset="-120"/>
              </a:rPr>
              <a:t> 博弈投影鏡頭</a:t>
            </a:r>
          </a:p>
        </p:txBody>
      </p:sp>
      <p:pic>
        <p:nvPicPr>
          <p:cNvPr id="11275" name="Picture 11" descr="ç¸éåç"/>
          <p:cNvPicPr>
            <a:picLocks noChangeAspect="1" noChangeArrowheads="1"/>
          </p:cNvPicPr>
          <p:nvPr/>
        </p:nvPicPr>
        <p:blipFill>
          <a:blip r:embed="rId8" cstate="print"/>
          <a:srcRect l="16426" r="3116"/>
          <a:stretch>
            <a:fillRect/>
          </a:stretch>
        </p:blipFill>
        <p:spPr bwMode="auto">
          <a:xfrm>
            <a:off x="2848706" y="2340264"/>
            <a:ext cx="2069869" cy="1995054"/>
          </a:xfrm>
          <a:prstGeom prst="rect">
            <a:avLst/>
          </a:prstGeom>
          <a:noFill/>
        </p:spPr>
      </p:pic>
      <p:sp>
        <p:nvSpPr>
          <p:cNvPr id="27" name="Subtitle 6">
            <a:extLst>
              <a:ext uri="{FF2B5EF4-FFF2-40B4-BE49-F238E27FC236}">
                <a16:creationId xmlns:a16="http://schemas.microsoft.com/office/drawing/2014/main" xmlns="" id="{2F810A1C-6660-4E36-B579-2B632E9431B6}"/>
              </a:ext>
            </a:extLst>
          </p:cNvPr>
          <p:cNvSpPr txBox="1">
            <a:spLocks/>
          </p:cNvSpPr>
          <p:nvPr/>
        </p:nvSpPr>
        <p:spPr>
          <a:xfrm>
            <a:off x="2743201" y="378662"/>
            <a:ext cx="7296538"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cs typeface="Montserrat" charset="0"/>
              </a:rPr>
              <a:t>產品開發 </a:t>
            </a:r>
            <a:r>
              <a:rPr lang="en-US" altLang="zh-TW" sz="3600" b="1" dirty="0" smtClean="0">
                <a:solidFill>
                  <a:schemeClr val="tx1">
                    <a:lumMod val="85000"/>
                    <a:lumOff val="15000"/>
                  </a:schemeClr>
                </a:solidFill>
                <a:latin typeface="標楷體" pitchFamily="65" charset="-120"/>
                <a:ea typeface="標楷體" pitchFamily="65" charset="-120"/>
                <a:cs typeface="Montserrat" charset="0"/>
              </a:rPr>
              <a:t>Product Development</a:t>
            </a:r>
            <a:endParaRPr lang="en-US" sz="3600" b="1" dirty="0">
              <a:solidFill>
                <a:schemeClr val="tx1">
                  <a:lumMod val="85000"/>
                  <a:lumOff val="15000"/>
                </a:schemeClr>
              </a:solidFill>
              <a:latin typeface="標楷體" pitchFamily="65" charset="-120"/>
              <a:ea typeface="標楷體" pitchFamily="65" charset="-120"/>
              <a:cs typeface="Montserrat" charset="0"/>
            </a:endParaRPr>
          </a:p>
        </p:txBody>
      </p:sp>
    </p:spTree>
    <p:extLst>
      <p:ext uri="{BB962C8B-B14F-4D97-AF65-F5344CB8AC3E}">
        <p14:creationId xmlns="" xmlns:p14="http://schemas.microsoft.com/office/powerpoint/2010/main" val="2250918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122EBB6-BCF4-4E27-84ED-719508EBB2E0}"/>
              </a:ext>
            </a:extLst>
          </p:cNvPr>
          <p:cNvSpPr>
            <a:spLocks noGrp="1"/>
          </p:cNvSpPr>
          <p:nvPr>
            <p:ph type="subTitle" idx="4294967295"/>
          </p:nvPr>
        </p:nvSpPr>
        <p:spPr>
          <a:xfrm>
            <a:off x="1948589" y="989026"/>
            <a:ext cx="7773955" cy="363912"/>
          </a:xfrm>
        </p:spPr>
        <p:txBody>
          <a:bodyPr>
            <a:noAutofit/>
          </a:bodyPr>
          <a:lstStyle/>
          <a:p>
            <a:pPr marL="0" indent="0" algn="ctr">
              <a:buNone/>
            </a:pPr>
            <a:r>
              <a:rPr lang="en-US" altLang="zh-TW" sz="1600" dirty="0" smtClean="0">
                <a:latin typeface="標楷體" pitchFamily="65" charset="-120"/>
                <a:ea typeface="標楷體" pitchFamily="65" charset="-120"/>
              </a:rPr>
              <a:t>Innovate the way we live</a:t>
            </a:r>
            <a:r>
              <a:rPr lang="en-US" sz="1600" dirty="0" smtClean="0">
                <a:latin typeface="標楷體" pitchFamily="65" charset="-120"/>
                <a:ea typeface="標楷體" pitchFamily="65" charset="-120"/>
              </a:rPr>
              <a:t>. Make the life better.</a:t>
            </a:r>
            <a:endParaRPr lang="en-US" sz="1600" dirty="0">
              <a:latin typeface="標楷體" pitchFamily="65" charset="-120"/>
              <a:ea typeface="標楷體" pitchFamily="65" charset="-120"/>
            </a:endParaRPr>
          </a:p>
        </p:txBody>
      </p:sp>
      <p:pic>
        <p:nvPicPr>
          <p:cNvPr id="17" name="Picture 2" descr="ãKINKO LOGOãçåçæå°çµæ"/>
          <p:cNvPicPr>
            <a:picLocks noChangeAspect="1" noChangeArrowheads="1"/>
          </p:cNvPicPr>
          <p:nvPr/>
        </p:nvPicPr>
        <p:blipFill>
          <a:blip r:embed="rId2" cstate="print"/>
          <a:srcRect b="47261"/>
          <a:stretch>
            <a:fillRect/>
          </a:stretch>
        </p:blipFill>
        <p:spPr bwMode="auto">
          <a:xfrm>
            <a:off x="10632734" y="182556"/>
            <a:ext cx="1625770" cy="366084"/>
          </a:xfrm>
          <a:prstGeom prst="rect">
            <a:avLst/>
          </a:prstGeom>
          <a:noFill/>
        </p:spPr>
      </p:pic>
      <p:sp>
        <p:nvSpPr>
          <p:cNvPr id="24" name="Subtitle 6">
            <a:extLst>
              <a:ext uri="{FF2B5EF4-FFF2-40B4-BE49-F238E27FC236}">
                <a16:creationId xmlns:a16="http://schemas.microsoft.com/office/drawing/2014/main" xmlns="" id="{18D10809-D9F1-48D0-999D-BBE1757F7855}"/>
              </a:ext>
            </a:extLst>
          </p:cNvPr>
          <p:cNvSpPr txBox="1">
            <a:spLocks/>
          </p:cNvSpPr>
          <p:nvPr/>
        </p:nvSpPr>
        <p:spPr>
          <a:xfrm>
            <a:off x="3138207" y="318797"/>
            <a:ext cx="5604576"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產品佔比 </a:t>
            </a:r>
            <a:r>
              <a:rPr lang="en-US" altLang="zh-TW" sz="3600" b="1" dirty="0" smtClean="0">
                <a:solidFill>
                  <a:schemeClr val="tx1">
                    <a:lumMod val="85000"/>
                    <a:lumOff val="15000"/>
                  </a:schemeClr>
                </a:solidFill>
                <a:latin typeface="標楷體" pitchFamily="65" charset="-120"/>
                <a:ea typeface="標楷體" pitchFamily="65" charset="-120"/>
              </a:rPr>
              <a:t>Product Ratio</a:t>
            </a:r>
            <a:endParaRPr lang="en-US" sz="3600" b="1" dirty="0">
              <a:solidFill>
                <a:schemeClr val="tx1">
                  <a:lumMod val="85000"/>
                  <a:lumOff val="15000"/>
                </a:schemeClr>
              </a:solidFill>
              <a:latin typeface="標楷體" pitchFamily="65" charset="-120"/>
              <a:ea typeface="標楷體" pitchFamily="65" charset="-120"/>
              <a:cs typeface="Montserrat" charset="0"/>
            </a:endParaRPr>
          </a:p>
        </p:txBody>
      </p:sp>
      <p:graphicFrame>
        <p:nvGraphicFramePr>
          <p:cNvPr id="5" name="表格 4"/>
          <p:cNvGraphicFramePr>
            <a:graphicFrameLocks noGrp="1"/>
          </p:cNvGraphicFramePr>
          <p:nvPr/>
        </p:nvGraphicFramePr>
        <p:xfrm>
          <a:off x="1208314" y="1491342"/>
          <a:ext cx="9622973" cy="4903720"/>
        </p:xfrm>
        <a:graphic>
          <a:graphicData uri="http://schemas.openxmlformats.org/drawingml/2006/table">
            <a:tbl>
              <a:tblPr/>
              <a:tblGrid>
                <a:gridCol w="3792874"/>
                <a:gridCol w="2921172"/>
                <a:gridCol w="2908927"/>
              </a:tblGrid>
              <a:tr h="392320">
                <a:tc>
                  <a:txBody>
                    <a:bodyPr/>
                    <a:lstStyle/>
                    <a:p>
                      <a:pPr algn="l" fontAlgn="ctr"/>
                      <a:r>
                        <a:rPr lang="zh-TW" altLang="en-US" sz="1800" b="1" i="0" u="none" strike="noStrike" dirty="0">
                          <a:solidFill>
                            <a:srgbClr val="000000"/>
                          </a:solidFill>
                          <a:latin typeface="標楷體" pitchFamily="65" charset="-120"/>
                          <a:ea typeface="標楷體" pitchFamily="65"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0" u="none" strike="noStrike" dirty="0">
                          <a:solidFill>
                            <a:srgbClr val="000000"/>
                          </a:solidFill>
                          <a:latin typeface="標楷體" pitchFamily="65" charset="-120"/>
                          <a:ea typeface="標楷體" pitchFamily="65" charset="-12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800" b="1" i="0" u="none" strike="noStrike" dirty="0">
                          <a:solidFill>
                            <a:srgbClr val="000000"/>
                          </a:solidFill>
                          <a:latin typeface="標楷體" pitchFamily="65" charset="-120"/>
                          <a:ea typeface="標楷體" pitchFamily="65" charset="-120"/>
                        </a:rPr>
                        <a:t>2020(Q1~Q3)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409438">
                <a:tc>
                  <a:txBody>
                    <a:bodyPr/>
                    <a:lstStyle/>
                    <a:p>
                      <a:pPr algn="l" fontAlgn="ctr"/>
                      <a:r>
                        <a:rPr lang="en-US" sz="2000" b="1" i="0" u="none" strike="noStrike" dirty="0">
                          <a:solidFill>
                            <a:srgbClr val="000000"/>
                          </a:solidFill>
                          <a:latin typeface="標楷體" pitchFamily="65" charset="-120"/>
                          <a:ea typeface="標楷體" pitchFamily="65" charset="-120"/>
                        </a:rPr>
                        <a:t>IOT </a:t>
                      </a:r>
                      <a:r>
                        <a:rPr lang="zh-TW" altLang="en-US" sz="2000" b="1" i="0" u="none" strike="noStrike" dirty="0">
                          <a:solidFill>
                            <a:srgbClr val="000000"/>
                          </a:solidFill>
                          <a:latin typeface="標楷體" pitchFamily="65" charset="-120"/>
                          <a:ea typeface="標楷體" pitchFamily="65" charset="-120"/>
                        </a:rPr>
                        <a:t>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19.07%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32.90%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單眼相機產品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43.53%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26.20%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遠紅外線產品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車載產品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遊戲機</a:t>
                      </a:r>
                      <a:r>
                        <a:rPr lang="en-US" altLang="zh-TW" sz="2000" b="1" i="0" u="none" strike="noStrike" dirty="0">
                          <a:solidFill>
                            <a:srgbClr val="000000"/>
                          </a:solidFill>
                          <a:latin typeface="標楷體" pitchFamily="65" charset="-120"/>
                          <a:ea typeface="標楷體" pitchFamily="65" charset="-120"/>
                        </a:rPr>
                        <a:t>/ </a:t>
                      </a:r>
                      <a:r>
                        <a:rPr lang="zh-TW" altLang="en-US" sz="2000" b="1" i="0" u="none" strike="noStrike" dirty="0">
                          <a:solidFill>
                            <a:srgbClr val="000000"/>
                          </a:solidFill>
                          <a:latin typeface="標楷體" pitchFamily="65" charset="-120"/>
                          <a:ea typeface="標楷體" pitchFamily="65" charset="-120"/>
                        </a:rPr>
                        <a:t>手機產品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工業產品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投影機產品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醫療產品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望遠鏡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7020">
                <a:tc>
                  <a:txBody>
                    <a:bodyPr/>
                    <a:lstStyle/>
                    <a:p>
                      <a:pPr algn="l" fontAlgn="ctr"/>
                      <a:r>
                        <a:rPr lang="zh-TW" altLang="en-US" sz="2000" b="1" i="0" u="none" strike="noStrike" dirty="0">
                          <a:solidFill>
                            <a:srgbClr val="000000"/>
                          </a:solidFill>
                          <a:latin typeface="標楷體" pitchFamily="65" charset="-120"/>
                          <a:ea typeface="標楷體" pitchFamily="65" charset="-120"/>
                        </a:rPr>
                        <a:t>檢測產品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a:solidFill>
                            <a:srgbClr val="000000"/>
                          </a:solidFill>
                          <a:latin typeface="標楷體" pitchFamily="65" charset="-120"/>
                          <a:ea typeface="標楷體" pitchFamily="65" charset="-120"/>
                        </a:rPr>
                        <a:t>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438">
                <a:tc>
                  <a:txBody>
                    <a:bodyPr/>
                    <a:lstStyle/>
                    <a:p>
                      <a:pPr algn="l" fontAlgn="ctr"/>
                      <a:r>
                        <a:rPr lang="zh-TW" altLang="en-US" sz="2000" b="1" i="0" u="none" strike="noStrike" dirty="0">
                          <a:solidFill>
                            <a:srgbClr val="000000"/>
                          </a:solidFill>
                          <a:latin typeface="標楷體" pitchFamily="65" charset="-120"/>
                          <a:ea typeface="標楷體" pitchFamily="65" charset="-120"/>
                        </a:rPr>
                        <a:t>其他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800" b="1" i="0" u="none" strike="noStrike" dirty="0">
                          <a:solidFill>
                            <a:srgbClr val="000000"/>
                          </a:solidFill>
                          <a:latin typeface="標楷體" pitchFamily="65" charset="-120"/>
                          <a:ea typeface="標楷體" pitchFamily="65" charset="-12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25091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122EBB6-BCF4-4E27-84ED-719508EBB2E0}"/>
              </a:ext>
            </a:extLst>
          </p:cNvPr>
          <p:cNvSpPr>
            <a:spLocks noGrp="1"/>
          </p:cNvSpPr>
          <p:nvPr>
            <p:ph type="subTitle" idx="4294967295"/>
          </p:nvPr>
        </p:nvSpPr>
        <p:spPr>
          <a:xfrm>
            <a:off x="838200" y="1052512"/>
            <a:ext cx="10515600" cy="365741"/>
          </a:xfrm>
        </p:spPr>
        <p:txBody>
          <a:bodyPr>
            <a:noAutofit/>
          </a:bodyPr>
          <a:lstStyle/>
          <a:p>
            <a:pPr marL="0" indent="0" algn="ctr">
              <a:buNone/>
            </a:pPr>
            <a:r>
              <a:rPr lang="en-US" altLang="zh-TW" sz="1600" dirty="0" smtClean="0">
                <a:latin typeface="標楷體" pitchFamily="65" charset="-120"/>
                <a:ea typeface="標楷體" pitchFamily="65" charset="-120"/>
              </a:rPr>
              <a:t>Innovate the way we live</a:t>
            </a:r>
            <a:r>
              <a:rPr lang="en-US" sz="1600" dirty="0" smtClean="0">
                <a:latin typeface="標楷體" pitchFamily="65" charset="-120"/>
                <a:ea typeface="標楷體" pitchFamily="65" charset="-120"/>
              </a:rPr>
              <a:t>. Make the life better.</a:t>
            </a:r>
            <a:endParaRPr lang="en-US" sz="1600" dirty="0">
              <a:latin typeface="標楷體" pitchFamily="65" charset="-120"/>
              <a:ea typeface="標楷體" pitchFamily="65" charset="-120"/>
            </a:endParaRPr>
          </a:p>
        </p:txBody>
      </p:sp>
      <p:pic>
        <p:nvPicPr>
          <p:cNvPr id="17" name="Picture 2" descr="ãKINKO LOGOãçåçæå°çµæ"/>
          <p:cNvPicPr>
            <a:picLocks noChangeAspect="1" noChangeArrowheads="1"/>
          </p:cNvPicPr>
          <p:nvPr/>
        </p:nvPicPr>
        <p:blipFill>
          <a:blip r:embed="rId2" cstate="print"/>
          <a:srcRect b="47261"/>
          <a:stretch>
            <a:fillRect/>
          </a:stretch>
        </p:blipFill>
        <p:spPr bwMode="auto">
          <a:xfrm>
            <a:off x="10632734" y="182556"/>
            <a:ext cx="1625770" cy="366084"/>
          </a:xfrm>
          <a:prstGeom prst="rect">
            <a:avLst/>
          </a:prstGeom>
          <a:noFill/>
        </p:spPr>
      </p:pic>
      <p:grpSp>
        <p:nvGrpSpPr>
          <p:cNvPr id="53" name="群組 52"/>
          <p:cNvGrpSpPr/>
          <p:nvPr/>
        </p:nvGrpSpPr>
        <p:grpSpPr>
          <a:xfrm>
            <a:off x="1360922" y="1032853"/>
            <a:ext cx="9969634" cy="5529620"/>
            <a:chOff x="1601990" y="1157546"/>
            <a:chExt cx="8853835" cy="4910746"/>
          </a:xfrm>
        </p:grpSpPr>
        <p:pic>
          <p:nvPicPr>
            <p:cNvPr id="51202" name="Picture 2" descr="http://54.64.35.233/wp-content/uploads/2017/05/%E6%A0%B8%E5%BF%83%E5%83%B9%E5%80%BC-03-1024x836.png"/>
            <p:cNvPicPr>
              <a:picLocks noChangeAspect="1" noChangeArrowheads="1"/>
            </p:cNvPicPr>
            <p:nvPr/>
          </p:nvPicPr>
          <p:blipFill>
            <a:blip r:embed="rId3" cstate="print"/>
            <a:srcRect/>
            <a:stretch>
              <a:fillRect/>
            </a:stretch>
          </p:blipFill>
          <p:spPr bwMode="auto">
            <a:xfrm>
              <a:off x="3006840" y="1568710"/>
              <a:ext cx="5511449" cy="4499582"/>
            </a:xfrm>
            <a:prstGeom prst="rect">
              <a:avLst/>
            </a:prstGeom>
            <a:noFill/>
          </p:spPr>
        </p:pic>
        <p:sp>
          <p:nvSpPr>
            <p:cNvPr id="48" name="橢圓 47"/>
            <p:cNvSpPr/>
            <p:nvPr/>
          </p:nvSpPr>
          <p:spPr>
            <a:xfrm>
              <a:off x="6918960" y="2122517"/>
              <a:ext cx="1388226" cy="1379913"/>
            </a:xfrm>
            <a:prstGeom prst="ellipse">
              <a:avLst/>
            </a:prstGeom>
            <a:solidFill>
              <a:srgbClr val="00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10" name="Picture 10" descr="ç¸éåç"/>
            <p:cNvPicPr>
              <a:picLocks noChangeAspect="1" noChangeArrowheads="1"/>
            </p:cNvPicPr>
            <p:nvPr/>
          </p:nvPicPr>
          <p:blipFill>
            <a:blip r:embed="rId4" cstate="print">
              <a:clrChange>
                <a:clrFrom>
                  <a:srgbClr val="EEEEEE"/>
                </a:clrFrom>
                <a:clrTo>
                  <a:srgbClr val="EEEEEE">
                    <a:alpha val="0"/>
                  </a:srgbClr>
                </a:clrTo>
              </a:clrChange>
            </a:blip>
            <a:srcRect l="5783" t="23474"/>
            <a:stretch>
              <a:fillRect/>
            </a:stretch>
          </p:blipFill>
          <p:spPr bwMode="auto">
            <a:xfrm>
              <a:off x="8385955" y="2739232"/>
              <a:ext cx="2069870" cy="1687687"/>
            </a:xfrm>
            <a:prstGeom prst="rect">
              <a:avLst/>
            </a:prstGeom>
            <a:noFill/>
          </p:spPr>
        </p:pic>
        <p:sp>
          <p:nvSpPr>
            <p:cNvPr id="43" name="橢圓 42"/>
            <p:cNvSpPr/>
            <p:nvPr/>
          </p:nvSpPr>
          <p:spPr>
            <a:xfrm>
              <a:off x="3990109" y="1654233"/>
              <a:ext cx="1388226" cy="1379913"/>
            </a:xfrm>
            <a:prstGeom prst="ellipse">
              <a:avLst/>
            </a:prstGeom>
            <a:solidFill>
              <a:srgbClr val="32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文字方塊 43"/>
            <p:cNvSpPr txBox="1"/>
            <p:nvPr/>
          </p:nvSpPr>
          <p:spPr>
            <a:xfrm>
              <a:off x="4145609" y="2050452"/>
              <a:ext cx="1111372" cy="573994"/>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創新</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Innovation</a:t>
              </a:r>
              <a:endParaRPr lang="zh-TW" altLang="en-US" sz="1600" b="1" dirty="0">
                <a:solidFill>
                  <a:schemeClr val="bg1"/>
                </a:solidFill>
                <a:latin typeface="微軟正黑體" pitchFamily="34" charset="-120"/>
                <a:ea typeface="微軟正黑體" pitchFamily="34" charset="-120"/>
              </a:endParaRPr>
            </a:p>
          </p:txBody>
        </p:sp>
        <p:pic>
          <p:nvPicPr>
            <p:cNvPr id="51204" name="Picture 4" descr="ãçæ³¡ ç´ æãçåçæå°çµæ"/>
            <p:cNvPicPr>
              <a:picLocks noChangeAspect="1" noChangeArrowheads="1"/>
            </p:cNvPicPr>
            <p:nvPr/>
          </p:nvPicPr>
          <p:blipFill>
            <a:blip r:embed="rId5" cstate="print">
              <a:clrChange>
                <a:clrFrom>
                  <a:srgbClr val="F6F6F6"/>
                </a:clrFrom>
                <a:clrTo>
                  <a:srgbClr val="F6F6F6">
                    <a:alpha val="0"/>
                  </a:srgbClr>
                </a:clrTo>
              </a:clrChange>
            </a:blip>
            <a:srcRect/>
            <a:stretch>
              <a:fillRect/>
            </a:stretch>
          </p:blipFill>
          <p:spPr bwMode="auto">
            <a:xfrm>
              <a:off x="1601990" y="1157546"/>
              <a:ext cx="2143125" cy="2143125"/>
            </a:xfrm>
            <a:prstGeom prst="rect">
              <a:avLst/>
            </a:prstGeom>
            <a:noFill/>
          </p:spPr>
        </p:pic>
        <p:sp>
          <p:nvSpPr>
            <p:cNvPr id="45" name="橢圓 44"/>
            <p:cNvSpPr/>
            <p:nvPr/>
          </p:nvSpPr>
          <p:spPr>
            <a:xfrm>
              <a:off x="5137266" y="3059085"/>
              <a:ext cx="1363288" cy="13466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7" name="Picture 2" descr="ãKINKO LOGOãçåçæå°çµæ"/>
            <p:cNvPicPr>
              <a:picLocks noChangeAspect="1" noChangeArrowheads="1"/>
            </p:cNvPicPr>
            <p:nvPr/>
          </p:nvPicPr>
          <p:blipFill>
            <a:blip r:embed="rId2" cstate="print"/>
            <a:srcRect b="47261"/>
            <a:stretch>
              <a:fillRect/>
            </a:stretch>
          </p:blipFill>
          <p:spPr bwMode="auto">
            <a:xfrm>
              <a:off x="5016101" y="3535356"/>
              <a:ext cx="1625770" cy="366084"/>
            </a:xfrm>
            <a:prstGeom prst="rect">
              <a:avLst/>
            </a:prstGeom>
            <a:noFill/>
          </p:spPr>
        </p:pic>
        <p:sp>
          <p:nvSpPr>
            <p:cNvPr id="50" name="文字方塊 49"/>
            <p:cNvSpPr txBox="1"/>
            <p:nvPr/>
          </p:nvSpPr>
          <p:spPr>
            <a:xfrm>
              <a:off x="7223086" y="2510423"/>
              <a:ext cx="797498" cy="573994"/>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品質</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Quality</a:t>
              </a:r>
              <a:endParaRPr lang="zh-TW" altLang="en-US" sz="1600" b="1" dirty="0">
                <a:solidFill>
                  <a:schemeClr val="bg1"/>
                </a:solidFill>
                <a:latin typeface="微軟正黑體" pitchFamily="34" charset="-120"/>
                <a:ea typeface="微軟正黑體" pitchFamily="34" charset="-120"/>
              </a:endParaRPr>
            </a:p>
          </p:txBody>
        </p:sp>
        <p:sp>
          <p:nvSpPr>
            <p:cNvPr id="51" name="橢圓 50"/>
            <p:cNvSpPr/>
            <p:nvPr/>
          </p:nvSpPr>
          <p:spPr>
            <a:xfrm>
              <a:off x="6398029" y="4552605"/>
              <a:ext cx="1388226" cy="13799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p:cNvSpPr txBox="1"/>
            <p:nvPr/>
          </p:nvSpPr>
          <p:spPr>
            <a:xfrm>
              <a:off x="6720661" y="4970041"/>
              <a:ext cx="760485" cy="573994"/>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速度</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Speed </a:t>
              </a:r>
              <a:endParaRPr lang="zh-TW" altLang="en-US" sz="1600" b="1" dirty="0">
                <a:solidFill>
                  <a:schemeClr val="bg1"/>
                </a:solidFill>
                <a:latin typeface="微軟正黑體" pitchFamily="34" charset="-120"/>
                <a:ea typeface="微軟正黑體" pitchFamily="34" charset="-120"/>
              </a:endParaRPr>
            </a:p>
          </p:txBody>
        </p:sp>
      </p:grpSp>
      <p:sp>
        <p:nvSpPr>
          <p:cNvPr id="54" name="橢圓 53"/>
          <p:cNvSpPr/>
          <p:nvPr/>
        </p:nvSpPr>
        <p:spPr>
          <a:xfrm>
            <a:off x="3197993" y="4384715"/>
            <a:ext cx="1563176" cy="1553816"/>
          </a:xfrm>
          <a:prstGeom prst="ellipse">
            <a:avLst/>
          </a:prstGeom>
          <a:solidFill>
            <a:srgbClr val="BD3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p:cNvSpPr txBox="1"/>
          <p:nvPr/>
        </p:nvSpPr>
        <p:spPr>
          <a:xfrm>
            <a:off x="3319233" y="4713438"/>
            <a:ext cx="1340432" cy="892552"/>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客戶滿意</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Customer </a:t>
            </a:r>
          </a:p>
          <a:p>
            <a:pPr algn="ctr"/>
            <a:r>
              <a:rPr lang="en-US" altLang="zh-TW" sz="1600" b="1" dirty="0" smtClean="0">
                <a:solidFill>
                  <a:schemeClr val="bg1"/>
                </a:solidFill>
                <a:latin typeface="微軟正黑體" pitchFamily="34" charset="-120"/>
                <a:ea typeface="微軟正黑體" pitchFamily="34" charset="-120"/>
              </a:rPr>
              <a:t>Satisfaction</a:t>
            </a:r>
            <a:endParaRPr lang="zh-TW" altLang="en-US" sz="1600" b="1" dirty="0">
              <a:solidFill>
                <a:schemeClr val="bg1"/>
              </a:solidFill>
              <a:latin typeface="微軟正黑體" pitchFamily="34" charset="-120"/>
              <a:ea typeface="微軟正黑體" pitchFamily="34" charset="-120"/>
            </a:endParaRPr>
          </a:p>
        </p:txBody>
      </p:sp>
      <p:pic>
        <p:nvPicPr>
          <p:cNvPr id="51216" name="Picture 16" descr="ãå®¢æ¶æ»¿æãçåçæå°çµæ"/>
          <p:cNvPicPr>
            <a:picLocks noChangeAspect="1" noChangeArrowheads="1"/>
          </p:cNvPicPr>
          <p:nvPr/>
        </p:nvPicPr>
        <p:blipFill>
          <a:blip r:embed="rId6" cstate="print"/>
          <a:srcRect/>
          <a:stretch>
            <a:fillRect/>
          </a:stretch>
        </p:blipFill>
        <p:spPr bwMode="auto">
          <a:xfrm flipH="1">
            <a:off x="-2" y="4207933"/>
            <a:ext cx="3022795" cy="2650066"/>
          </a:xfrm>
          <a:prstGeom prst="rect">
            <a:avLst/>
          </a:prstGeom>
          <a:noFill/>
        </p:spPr>
      </p:pic>
      <p:pic>
        <p:nvPicPr>
          <p:cNvPr id="51218" name="Picture 18" descr="ç¸éåç"/>
          <p:cNvPicPr>
            <a:picLocks noChangeAspect="1" noChangeArrowheads="1"/>
          </p:cNvPicPr>
          <p:nvPr/>
        </p:nvPicPr>
        <p:blipFill>
          <a:blip r:embed="rId7" cstate="print"/>
          <a:srcRect/>
          <a:stretch>
            <a:fillRect/>
          </a:stretch>
        </p:blipFill>
        <p:spPr bwMode="auto">
          <a:xfrm>
            <a:off x="8546041" y="5129212"/>
            <a:ext cx="1752600" cy="1543051"/>
          </a:xfrm>
          <a:prstGeom prst="rect">
            <a:avLst/>
          </a:prstGeom>
          <a:noFill/>
        </p:spPr>
      </p:pic>
      <p:sp>
        <p:nvSpPr>
          <p:cNvPr id="25" name="Subtitle 6">
            <a:extLst>
              <a:ext uri="{FF2B5EF4-FFF2-40B4-BE49-F238E27FC236}">
                <a16:creationId xmlns:a16="http://schemas.microsoft.com/office/drawing/2014/main" xmlns="" id="{392EFF37-476F-4F62-9037-868EF1A9A191}"/>
              </a:ext>
            </a:extLst>
          </p:cNvPr>
          <p:cNvSpPr txBox="1">
            <a:spLocks/>
          </p:cNvSpPr>
          <p:nvPr/>
        </p:nvSpPr>
        <p:spPr>
          <a:xfrm>
            <a:off x="3706343" y="381872"/>
            <a:ext cx="490579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核心價值 </a:t>
            </a:r>
            <a:r>
              <a:rPr lang="en-US" altLang="zh-TW" sz="3600" b="1" dirty="0" smtClean="0">
                <a:solidFill>
                  <a:schemeClr val="tx1">
                    <a:lumMod val="85000"/>
                    <a:lumOff val="15000"/>
                  </a:schemeClr>
                </a:solidFill>
                <a:latin typeface="標楷體" pitchFamily="65" charset="-120"/>
                <a:ea typeface="標楷體" pitchFamily="65" charset="-120"/>
              </a:rPr>
              <a:t>Core Value</a:t>
            </a:r>
            <a:endParaRPr lang="en-US" altLang="zh-TW" sz="3600" b="1" dirty="0">
              <a:solidFill>
                <a:schemeClr val="tx1">
                  <a:lumMod val="85000"/>
                  <a:lumOff val="15000"/>
                </a:schemeClr>
              </a:solidFill>
              <a:latin typeface="標楷體" pitchFamily="65" charset="-120"/>
              <a:ea typeface="標楷體" pitchFamily="65" charset="-120"/>
              <a:cs typeface="Montserrat" charset="0"/>
            </a:endParaRPr>
          </a:p>
        </p:txBody>
      </p:sp>
      <p:sp>
        <p:nvSpPr>
          <p:cNvPr id="26" name="手繪多邊形 25"/>
          <p:cNvSpPr/>
          <p:nvPr/>
        </p:nvSpPr>
        <p:spPr>
          <a:xfrm>
            <a:off x="5514535" y="1688123"/>
            <a:ext cx="2447779" cy="450166"/>
          </a:xfrm>
          <a:custGeom>
            <a:avLst/>
            <a:gdLst>
              <a:gd name="connsiteX0" fmla="*/ 196948 w 2447779"/>
              <a:gd name="connsiteY0" fmla="*/ 450166 h 450166"/>
              <a:gd name="connsiteX1" fmla="*/ 28136 w 2447779"/>
              <a:gd name="connsiteY1" fmla="*/ 337625 h 450166"/>
              <a:gd name="connsiteX2" fmla="*/ 0 w 2447779"/>
              <a:gd name="connsiteY2" fmla="*/ 0 h 450166"/>
              <a:gd name="connsiteX3" fmla="*/ 2447779 w 2447779"/>
              <a:gd name="connsiteY3" fmla="*/ 42203 h 450166"/>
              <a:gd name="connsiteX4" fmla="*/ 2307102 w 2447779"/>
              <a:gd name="connsiteY4" fmla="*/ 393895 h 450166"/>
              <a:gd name="connsiteX5" fmla="*/ 253219 w 2447779"/>
              <a:gd name="connsiteY5" fmla="*/ 422031 h 450166"/>
              <a:gd name="connsiteX6" fmla="*/ 196948 w 2447779"/>
              <a:gd name="connsiteY6" fmla="*/ 450166 h 45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779" h="450166">
                <a:moveTo>
                  <a:pt x="196948" y="450166"/>
                </a:moveTo>
                <a:lnTo>
                  <a:pt x="28136" y="337625"/>
                </a:lnTo>
                <a:lnTo>
                  <a:pt x="0" y="0"/>
                </a:lnTo>
                <a:lnTo>
                  <a:pt x="2447779" y="42203"/>
                </a:lnTo>
                <a:lnTo>
                  <a:pt x="2307102" y="393895"/>
                </a:lnTo>
                <a:lnTo>
                  <a:pt x="253219" y="422031"/>
                </a:lnTo>
                <a:lnTo>
                  <a:pt x="196948" y="4501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26"/>
          <p:cNvSpPr/>
          <p:nvPr/>
        </p:nvSpPr>
        <p:spPr>
          <a:xfrm>
            <a:off x="4318782" y="5598942"/>
            <a:ext cx="2461846" cy="548640"/>
          </a:xfrm>
          <a:custGeom>
            <a:avLst/>
            <a:gdLst>
              <a:gd name="connsiteX0" fmla="*/ 351692 w 2461846"/>
              <a:gd name="connsiteY0" fmla="*/ 42203 h 548640"/>
              <a:gd name="connsiteX1" fmla="*/ 0 w 2461846"/>
              <a:gd name="connsiteY1" fmla="*/ 478301 h 548640"/>
              <a:gd name="connsiteX2" fmla="*/ 2461846 w 2461846"/>
              <a:gd name="connsiteY2" fmla="*/ 548640 h 548640"/>
              <a:gd name="connsiteX3" fmla="*/ 2293033 w 2461846"/>
              <a:gd name="connsiteY3" fmla="*/ 0 h 548640"/>
              <a:gd name="connsiteX4" fmla="*/ 351692 w 2461846"/>
              <a:gd name="connsiteY4" fmla="*/ 42203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846" h="548640">
                <a:moveTo>
                  <a:pt x="351692" y="42203"/>
                </a:moveTo>
                <a:lnTo>
                  <a:pt x="0" y="478301"/>
                </a:lnTo>
                <a:lnTo>
                  <a:pt x="2461846" y="548640"/>
                </a:lnTo>
                <a:lnTo>
                  <a:pt x="2293033" y="0"/>
                </a:lnTo>
                <a:lnTo>
                  <a:pt x="351692" y="422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spTree>
    <p:extLst>
      <p:ext uri="{BB962C8B-B14F-4D97-AF65-F5344CB8AC3E}">
        <p14:creationId xmlns="" xmlns:p14="http://schemas.microsoft.com/office/powerpoint/2010/main" val="2250918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p:nvPr/>
        </p:nvSpPr>
        <p:spPr>
          <a:xfrm>
            <a:off x="1" y="-1"/>
            <a:ext cx="415635" cy="49211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p:cNvSpPr/>
          <p:nvPr/>
        </p:nvSpPr>
        <p:spPr>
          <a:xfrm>
            <a:off x="509848" y="0"/>
            <a:ext cx="47105" cy="3740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67FB34F1-55C5-4696-B462-97C733592C35}"/>
              </a:ext>
            </a:extLst>
          </p:cNvPr>
          <p:cNvSpPr txBox="1">
            <a:spLocks/>
          </p:cNvSpPr>
          <p:nvPr/>
        </p:nvSpPr>
        <p:spPr>
          <a:xfrm>
            <a:off x="3254813" y="147441"/>
            <a:ext cx="5058746" cy="6977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3600" b="1" u="none" strike="noStrike" kern="1200" cap="none" spc="0" normalizeH="0" baseline="0" noProof="0" dirty="0" smtClean="0">
                <a:ln>
                  <a:noFill/>
                </a:ln>
                <a:solidFill>
                  <a:srgbClr val="002060"/>
                </a:solidFill>
                <a:effectLst/>
                <a:uLnTx/>
                <a:uFillTx/>
                <a:latin typeface="標楷體" pitchFamily="65" charset="-120"/>
                <a:ea typeface="標楷體" pitchFamily="65" charset="-120"/>
                <a:cs typeface="Open Sans" panose="020B0606030504020204" pitchFamily="34" charset="0"/>
              </a:rPr>
              <a:t>營運成果</a:t>
            </a:r>
            <a:r>
              <a:rPr lang="zh-TW" altLang="en-US" sz="3600" b="1" noProof="0" dirty="0" smtClean="0">
                <a:solidFill>
                  <a:srgbClr val="002060"/>
                </a:solidFill>
                <a:latin typeface="標楷體" pitchFamily="65" charset="-120"/>
                <a:ea typeface="標楷體" pitchFamily="65" charset="-120"/>
                <a:cs typeface="Open Sans" panose="020B0606030504020204" pitchFamily="34" charset="0"/>
              </a:rPr>
              <a:t> </a:t>
            </a:r>
            <a:r>
              <a:rPr lang="en-US" altLang="zh-TW" sz="2800" b="1" noProof="0" dirty="0" smtClean="0">
                <a:solidFill>
                  <a:srgbClr val="002060"/>
                </a:solidFill>
                <a:latin typeface="標楷體" pitchFamily="65" charset="-120"/>
                <a:ea typeface="標楷體" pitchFamily="65" charset="-120"/>
                <a:cs typeface="Open Sans" panose="020B0606030504020204" pitchFamily="34" charset="0"/>
              </a:rPr>
              <a:t>(</a:t>
            </a:r>
            <a:r>
              <a:rPr kumimoji="0" lang="zh-TW" altLang="en-US" sz="2800" b="1" u="none" strike="noStrike" kern="1200" cap="none" spc="0" normalizeH="0" baseline="0" noProof="0" dirty="0" smtClean="0">
                <a:ln>
                  <a:noFill/>
                </a:ln>
                <a:solidFill>
                  <a:srgbClr val="002060"/>
                </a:solidFill>
                <a:effectLst/>
                <a:uLnTx/>
                <a:uFillTx/>
                <a:latin typeface="標楷體" pitchFamily="65" charset="-120"/>
                <a:ea typeface="標楷體" pitchFamily="65" charset="-120"/>
                <a:cs typeface="Open Sans" panose="020B0606030504020204" pitchFamily="34" charset="0"/>
              </a:rPr>
              <a:t>年度比較</a:t>
            </a:r>
            <a:r>
              <a:rPr kumimoji="0" lang="en-US" altLang="zh-TW" sz="2800" b="1" u="none" strike="noStrike" kern="1200" cap="none" spc="0" normalizeH="0" baseline="0" noProof="0" dirty="0" smtClean="0">
                <a:ln>
                  <a:noFill/>
                </a:ln>
                <a:solidFill>
                  <a:srgbClr val="002060"/>
                </a:solidFill>
                <a:effectLst/>
                <a:uLnTx/>
                <a:uFillTx/>
                <a:latin typeface="標楷體" pitchFamily="65" charset="-120"/>
                <a:ea typeface="標楷體" pitchFamily="65" charset="-120"/>
                <a:cs typeface="Open Sans" panose="020B0606030504020204" pitchFamily="34" charset="0"/>
              </a:rPr>
              <a:t>)</a:t>
            </a:r>
            <a:endParaRPr kumimoji="0" lang="en-US" sz="2800" b="1" u="none" strike="noStrike" kern="1200" cap="none" spc="0" normalizeH="0" baseline="0" noProof="0" dirty="0">
              <a:ln>
                <a:noFill/>
              </a:ln>
              <a:solidFill>
                <a:srgbClr val="002060"/>
              </a:solidFill>
              <a:effectLst/>
              <a:uLnTx/>
              <a:uFillTx/>
              <a:latin typeface="標楷體" pitchFamily="65" charset="-120"/>
              <a:ea typeface="標楷體" pitchFamily="65" charset="-120"/>
              <a:cs typeface="Open Sans" panose="020B0606030504020204" pitchFamily="34" charset="0"/>
            </a:endParaRPr>
          </a:p>
        </p:txBody>
      </p:sp>
      <p:graphicFrame>
        <p:nvGraphicFramePr>
          <p:cNvPr id="9" name="表格 8"/>
          <p:cNvGraphicFramePr>
            <a:graphicFrameLocks noGrp="1"/>
          </p:cNvGraphicFramePr>
          <p:nvPr/>
        </p:nvGraphicFramePr>
        <p:xfrm>
          <a:off x="1186543" y="1067480"/>
          <a:ext cx="10080172" cy="5418669"/>
        </p:xfrm>
        <a:graphic>
          <a:graphicData uri="http://schemas.openxmlformats.org/drawingml/2006/table">
            <a:tbl>
              <a:tblPr/>
              <a:tblGrid>
                <a:gridCol w="3443910"/>
                <a:gridCol w="209629"/>
                <a:gridCol w="1464411"/>
                <a:gridCol w="880442"/>
                <a:gridCol w="209629"/>
                <a:gridCol w="1365584"/>
                <a:gridCol w="889427"/>
                <a:gridCol w="209629"/>
                <a:gridCol w="1407511"/>
              </a:tblGrid>
              <a:tr h="321392">
                <a:tc>
                  <a:txBody>
                    <a:bodyPr/>
                    <a:lstStyle/>
                    <a:p>
                      <a:pPr algn="l" fontAlgn="ctr"/>
                      <a:r>
                        <a:rPr lang="zh-TW" altLang="en-US" sz="1500" b="1" i="0" u="none" strike="noStrike" dirty="0">
                          <a:solidFill>
                            <a:srgbClr val="000000"/>
                          </a:solidFill>
                          <a:latin typeface="標楷體"/>
                        </a:rPr>
                        <a:t>合併損益</a:t>
                      </a:r>
                      <a:r>
                        <a:rPr lang="en-US" altLang="zh-TW" sz="1500" b="1" i="0" u="none" strike="noStrike" dirty="0">
                          <a:solidFill>
                            <a:srgbClr val="000000"/>
                          </a:solidFill>
                          <a:latin typeface="標楷體"/>
                        </a:rPr>
                        <a:t>(2020</a:t>
                      </a:r>
                      <a:r>
                        <a:rPr lang="en-US" sz="1500" b="1" i="0" u="none" strike="noStrike" dirty="0">
                          <a:solidFill>
                            <a:srgbClr val="000000"/>
                          </a:solidFill>
                          <a:latin typeface="標楷體"/>
                        </a:rPr>
                        <a:t>Q3)</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gridSpan="2">
                  <a:txBody>
                    <a:bodyPr/>
                    <a:lstStyle/>
                    <a:p>
                      <a:pPr algn="ctr" fontAlgn="ctr"/>
                      <a:r>
                        <a:rPr lang="en-US" altLang="zh-TW" sz="1500" b="1" i="0" u="none" strike="noStrike">
                          <a:solidFill>
                            <a:srgbClr val="000000"/>
                          </a:solidFill>
                          <a:latin typeface="標楷體"/>
                        </a:rPr>
                        <a:t>2020</a:t>
                      </a:r>
                      <a:r>
                        <a:rPr lang="zh-TW" altLang="en-US" sz="1500" b="1" i="0" u="none" strike="noStrike">
                          <a:solidFill>
                            <a:srgbClr val="000000"/>
                          </a:solidFill>
                          <a:latin typeface="標楷體"/>
                        </a:rPr>
                        <a:t>年</a:t>
                      </a:r>
                      <a:r>
                        <a:rPr lang="en-US" altLang="zh-TW" sz="1500" b="1" i="0" u="none" strike="noStrike">
                          <a:solidFill>
                            <a:srgbClr val="000000"/>
                          </a:solidFill>
                          <a:latin typeface="標楷體"/>
                        </a:rPr>
                        <a:t>1-9</a:t>
                      </a:r>
                      <a:r>
                        <a:rPr lang="zh-TW" altLang="en-US" sz="1500" b="1" i="0" u="none" strike="noStrike">
                          <a:solidFill>
                            <a:srgbClr val="000000"/>
                          </a:solidFill>
                          <a:latin typeface="標楷體"/>
                        </a:rPr>
                        <a:t>月</a:t>
                      </a:r>
                    </a:p>
                  </a:txBody>
                  <a:tcPr marL="6428" marR="6428" marT="6428" marB="0" anchor="ctr">
                    <a:lnL>
                      <a:noFill/>
                    </a:lnL>
                    <a:lnR>
                      <a:noFill/>
                    </a:lnR>
                    <a:lnT>
                      <a:noFill/>
                    </a:lnT>
                    <a:lnB>
                      <a:noFill/>
                    </a:lnB>
                    <a:solidFill>
                      <a:srgbClr val="FFFFFF"/>
                    </a:solidFill>
                  </a:tcPr>
                </a:tc>
                <a:tc hMerge="1">
                  <a:txBody>
                    <a:bodyPr/>
                    <a:lstStyle/>
                    <a:p>
                      <a:endParaRPr lang="zh-TW" altLang="en-US"/>
                    </a:p>
                  </a:txBody>
                  <a:tcPr/>
                </a:tc>
                <a:tc>
                  <a:txBody>
                    <a:bodyPr/>
                    <a:lstStyle/>
                    <a:p>
                      <a:pPr algn="ctr"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gridSpan="2">
                  <a:txBody>
                    <a:bodyPr/>
                    <a:lstStyle/>
                    <a:p>
                      <a:pPr algn="ctr" fontAlgn="ctr"/>
                      <a:r>
                        <a:rPr lang="en-US" altLang="zh-TW" sz="1500" b="1" i="0" u="none" strike="noStrike">
                          <a:solidFill>
                            <a:srgbClr val="000000"/>
                          </a:solidFill>
                          <a:latin typeface="標楷體"/>
                        </a:rPr>
                        <a:t>2019</a:t>
                      </a:r>
                      <a:r>
                        <a:rPr lang="zh-TW" altLang="en-US" sz="1500" b="1" i="0" u="none" strike="noStrike">
                          <a:solidFill>
                            <a:srgbClr val="000000"/>
                          </a:solidFill>
                          <a:latin typeface="標楷體"/>
                        </a:rPr>
                        <a:t>年</a:t>
                      </a:r>
                      <a:r>
                        <a:rPr lang="en-US" altLang="zh-TW" sz="1500" b="1" i="0" u="none" strike="noStrike">
                          <a:solidFill>
                            <a:srgbClr val="000000"/>
                          </a:solidFill>
                          <a:latin typeface="標楷體"/>
                        </a:rPr>
                        <a:t>1-9</a:t>
                      </a:r>
                      <a:r>
                        <a:rPr lang="zh-TW" altLang="en-US" sz="1500" b="1" i="0" u="none" strike="noStrike">
                          <a:solidFill>
                            <a:srgbClr val="000000"/>
                          </a:solidFill>
                          <a:latin typeface="標楷體"/>
                        </a:rPr>
                        <a:t>月</a:t>
                      </a:r>
                    </a:p>
                  </a:txBody>
                  <a:tcPr marL="6428" marR="6428" marT="6428" marB="0" anchor="ctr">
                    <a:lnL>
                      <a:noFill/>
                    </a:lnL>
                    <a:lnR>
                      <a:noFill/>
                    </a:lnR>
                    <a:lnT>
                      <a:noFill/>
                    </a:lnT>
                    <a:lnB>
                      <a:noFill/>
                    </a:lnB>
                  </a:tcPr>
                </a:tc>
                <a:tc hMerge="1">
                  <a:txBody>
                    <a:bodyPr/>
                    <a:lstStyle/>
                    <a:p>
                      <a:endParaRPr lang="zh-TW" altLang="en-US"/>
                    </a:p>
                  </a:txBody>
                  <a:tcPr/>
                </a:tc>
                <a:tc>
                  <a:txBody>
                    <a:bodyPr/>
                    <a:lstStyle/>
                    <a:p>
                      <a:pPr algn="ctr"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ctr" fontAlgn="ctr"/>
                      <a:r>
                        <a:rPr lang="zh-TW" altLang="en-US" sz="1500" b="1" i="0" u="none" strike="noStrike">
                          <a:solidFill>
                            <a:srgbClr val="000000"/>
                          </a:solidFill>
                          <a:latin typeface="標楷體"/>
                        </a:rPr>
                        <a:t>年成長</a:t>
                      </a:r>
                    </a:p>
                  </a:txBody>
                  <a:tcPr marL="6428" marR="6428" marT="6428" marB="0" anchor="ctr">
                    <a:lnL>
                      <a:noFill/>
                    </a:lnL>
                    <a:lnR>
                      <a:noFill/>
                    </a:lnR>
                    <a:lnT>
                      <a:noFill/>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單位：新台幣仟元</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ctr" fontAlgn="ctr"/>
                      <a:r>
                        <a:rPr lang="zh-TW" altLang="en-US" sz="1500" b="1" i="0" u="none" strike="noStrike">
                          <a:solidFill>
                            <a:srgbClr val="000000"/>
                          </a:solidFill>
                          <a:latin typeface="標楷體"/>
                        </a:rPr>
                        <a:t>金額</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500" b="1" i="0" u="none" strike="noStrike">
                          <a:solidFill>
                            <a:srgbClr val="000000"/>
                          </a:solidFill>
                          <a:latin typeface="標楷體"/>
                        </a:rPr>
                        <a:t>%</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ctr" fontAlgn="ctr"/>
                      <a:r>
                        <a:rPr lang="zh-TW" altLang="en-US" sz="1500" b="1" i="0" u="none" strike="noStrike">
                          <a:solidFill>
                            <a:srgbClr val="000000"/>
                          </a:solidFill>
                          <a:latin typeface="標楷體"/>
                        </a:rPr>
                        <a:t>金額</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500" b="1" i="0" u="none" strike="noStrike">
                          <a:solidFill>
                            <a:srgbClr val="000000"/>
                          </a:solidFill>
                          <a:latin typeface="標楷體"/>
                        </a:rPr>
                        <a:t>%</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ctr" fontAlgn="ctr"/>
                      <a:r>
                        <a:rPr lang="en-US" altLang="zh-TW" sz="1500" b="1" i="0" u="none" strike="noStrike">
                          <a:solidFill>
                            <a:srgbClr val="000000"/>
                          </a:solidFill>
                          <a:latin typeface="標楷體"/>
                        </a:rPr>
                        <a:t>%</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21392">
                <a:tc>
                  <a:txBody>
                    <a:bodyPr/>
                    <a:lstStyle/>
                    <a:p>
                      <a:pPr algn="l" fontAlgn="ctr"/>
                      <a:r>
                        <a:rPr lang="zh-TW" altLang="en-US" sz="1500" b="1" i="0" u="none" strike="noStrike">
                          <a:solidFill>
                            <a:srgbClr val="000000"/>
                          </a:solidFill>
                          <a:latin typeface="標楷體"/>
                        </a:rPr>
                        <a:t>營業收入</a:t>
                      </a:r>
                    </a:p>
                  </a:txBody>
                  <a:tcPr marL="6428" marR="6428" marT="6428" marB="0" anchor="ctr">
                    <a:lnL>
                      <a:noFill/>
                    </a:lnL>
                    <a:lnR>
                      <a:noFill/>
                    </a:lnR>
                    <a:lnT>
                      <a:noFill/>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2,072,807 </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500" b="1" i="0" u="none" strike="noStrike">
                          <a:solidFill>
                            <a:srgbClr val="000000"/>
                          </a:solidFill>
                          <a:latin typeface="標楷體"/>
                        </a:rPr>
                        <a:t>100.0%</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2,545,940 </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500" b="1" i="0" u="none" strike="noStrike">
                          <a:solidFill>
                            <a:srgbClr val="000000"/>
                          </a:solidFill>
                          <a:latin typeface="標楷體"/>
                        </a:rPr>
                        <a:t>100.0%</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-18.6%</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21392">
                <a:tc>
                  <a:txBody>
                    <a:bodyPr/>
                    <a:lstStyle/>
                    <a:p>
                      <a:pPr algn="l" fontAlgn="ctr"/>
                      <a:r>
                        <a:rPr lang="zh-TW" altLang="en-US" sz="1500" b="1" i="0" u="none" strike="noStrike">
                          <a:solidFill>
                            <a:srgbClr val="000000"/>
                          </a:solidFill>
                          <a:latin typeface="標楷體"/>
                        </a:rPr>
                        <a:t>營業成本</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1,994,732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96.2%</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2,428,694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95.4%</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-17.9%</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21392">
                <a:tc>
                  <a:txBody>
                    <a:bodyPr/>
                    <a:lstStyle/>
                    <a:p>
                      <a:pPr algn="l" fontAlgn="ctr"/>
                      <a:r>
                        <a:rPr lang="zh-TW" altLang="en-US" sz="1500" b="1" i="0" u="none" strike="noStrike">
                          <a:solidFill>
                            <a:srgbClr val="000000"/>
                          </a:solidFill>
                          <a:latin typeface="標楷體"/>
                        </a:rPr>
                        <a:t>營業毛利</a:t>
                      </a:r>
                    </a:p>
                  </a:txBody>
                  <a:tcPr marL="6428" marR="6428" marT="6428" marB="0" anchor="ctr">
                    <a:lnL>
                      <a:noFill/>
                    </a:lnL>
                    <a:lnR>
                      <a:noFill/>
                    </a:lnR>
                    <a:lnT>
                      <a:noFill/>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78,075 </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500" b="1" i="0" u="none" strike="noStrike">
                          <a:solidFill>
                            <a:srgbClr val="000000"/>
                          </a:solidFill>
                          <a:latin typeface="標楷體"/>
                        </a:rPr>
                        <a:t>3.8%</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117,246 </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500" b="1" i="0" u="none" strike="noStrike">
                          <a:solidFill>
                            <a:srgbClr val="000000"/>
                          </a:solidFill>
                          <a:latin typeface="標楷體"/>
                        </a:rPr>
                        <a:t>4.6%</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-33.4%</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21392">
                <a:tc>
                  <a:txBody>
                    <a:bodyPr/>
                    <a:lstStyle/>
                    <a:p>
                      <a:pPr algn="l" fontAlgn="ctr"/>
                      <a:r>
                        <a:rPr lang="zh-TW" altLang="en-US" sz="1500" b="1" i="0" u="none" strike="noStrike">
                          <a:solidFill>
                            <a:srgbClr val="000000"/>
                          </a:solidFill>
                          <a:latin typeface="標楷體"/>
                        </a:rPr>
                        <a:t>營業費用</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270,399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13.0%</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303,216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11.9%</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-10.8%</a:t>
                      </a:r>
                    </a:p>
                  </a:txBody>
                  <a:tcPr marL="6428" marR="6428" marT="6428" marB="0" anchor="ctr">
                    <a:lnL>
                      <a:noFill/>
                    </a:lnL>
                    <a:lnR>
                      <a:noFill/>
                    </a:lnR>
                    <a:lnT>
                      <a:noFill/>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　銷售費用</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22,360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1.1%</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25,844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1.0%</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-13.5%</a:t>
                      </a:r>
                    </a:p>
                  </a:txBody>
                  <a:tcPr marL="6428" marR="6428" marT="6428" marB="0" anchor="ctr">
                    <a:lnL>
                      <a:noFill/>
                    </a:lnL>
                    <a:lnR>
                      <a:noFill/>
                    </a:lnR>
                    <a:lnT>
                      <a:noFill/>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　管理費用</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155,774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7.5%</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179,848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7.1%</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-13.4%</a:t>
                      </a:r>
                    </a:p>
                  </a:txBody>
                  <a:tcPr marL="6428" marR="6428" marT="6428" marB="0" anchor="ctr">
                    <a:lnL>
                      <a:noFill/>
                    </a:lnL>
                    <a:lnR>
                      <a:noFill/>
                    </a:lnR>
                    <a:lnT>
                      <a:noFill/>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　研發費用</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92,265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4.5%</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97,524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3.8%</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-5.4%</a:t>
                      </a:r>
                    </a:p>
                  </a:txBody>
                  <a:tcPr marL="6428" marR="6428" marT="6428" marB="0" anchor="ctr">
                    <a:lnL>
                      <a:noFill/>
                    </a:lnL>
                    <a:lnR>
                      <a:noFill/>
                    </a:lnR>
                    <a:lnT>
                      <a:noFill/>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其他收益及費損淨額</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29,606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1.4%</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0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0.0%</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21392">
                <a:tc>
                  <a:txBody>
                    <a:bodyPr/>
                    <a:lstStyle/>
                    <a:p>
                      <a:pPr algn="l" fontAlgn="ctr"/>
                      <a:r>
                        <a:rPr lang="zh-TW" altLang="en-US" sz="1500" b="1" i="0" u="none" strike="noStrike" dirty="0">
                          <a:solidFill>
                            <a:srgbClr val="000000"/>
                          </a:solidFill>
                          <a:latin typeface="標楷體"/>
                        </a:rPr>
                        <a:t>營業淨利</a:t>
                      </a:r>
                      <a:r>
                        <a:rPr lang="en-US" altLang="zh-TW" sz="1500" b="1" i="0" u="none" strike="noStrike" dirty="0">
                          <a:solidFill>
                            <a:srgbClr val="000000"/>
                          </a:solidFill>
                          <a:latin typeface="標楷體"/>
                        </a:rPr>
                        <a:t>(</a:t>
                      </a:r>
                      <a:r>
                        <a:rPr lang="zh-TW" altLang="en-US" sz="1500" b="1" i="0" u="none" strike="noStrike" dirty="0">
                          <a:solidFill>
                            <a:srgbClr val="000000"/>
                          </a:solidFill>
                          <a:latin typeface="標楷體"/>
                        </a:rPr>
                        <a:t>損</a:t>
                      </a:r>
                      <a:r>
                        <a:rPr lang="en-US" altLang="zh-TW" sz="1500" b="1" i="0" u="none" strike="noStrike" dirty="0">
                          <a:solidFill>
                            <a:srgbClr val="000000"/>
                          </a:solidFill>
                          <a:latin typeface="標楷體"/>
                        </a:rPr>
                        <a:t>)</a:t>
                      </a:r>
                    </a:p>
                  </a:txBody>
                  <a:tcPr marL="6428" marR="6428" marT="6428" marB="0" anchor="ctr">
                    <a:lnL>
                      <a:noFill/>
                    </a:lnL>
                    <a:lnR>
                      <a:noFill/>
                    </a:lnR>
                    <a:lnT>
                      <a:noFill/>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dirty="0">
                          <a:solidFill>
                            <a:srgbClr val="FF0000"/>
                          </a:solidFill>
                          <a:latin typeface="標楷體"/>
                        </a:rPr>
                        <a:t>(162,718)</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500" b="1" i="0" u="none" strike="noStrike" dirty="0">
                          <a:solidFill>
                            <a:srgbClr val="000000"/>
                          </a:solidFill>
                          <a:latin typeface="標楷體"/>
                        </a:rPr>
                        <a:t>-7.9%</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dirty="0">
                          <a:solidFill>
                            <a:srgbClr val="FF0000"/>
                          </a:solidFill>
                          <a:latin typeface="標楷體"/>
                        </a:rPr>
                        <a:t>(185,970)</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500" b="1" i="0" u="none" strike="noStrike" dirty="0">
                          <a:solidFill>
                            <a:schemeClr val="tx1"/>
                          </a:solidFill>
                          <a:latin typeface="標楷體"/>
                        </a:rPr>
                        <a:t>-7.3%</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dirty="0">
                          <a:solidFill>
                            <a:schemeClr val="tx1"/>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-12.5%</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21392">
                <a:tc>
                  <a:txBody>
                    <a:bodyPr/>
                    <a:lstStyle/>
                    <a:p>
                      <a:pPr algn="l" fontAlgn="ctr"/>
                      <a:r>
                        <a:rPr lang="zh-TW" altLang="en-US" sz="1500" b="1" i="0" u="none" strike="noStrike">
                          <a:solidFill>
                            <a:srgbClr val="000000"/>
                          </a:solidFill>
                          <a:latin typeface="標楷體"/>
                        </a:rPr>
                        <a:t>營業外收入及支出</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36,977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1.8%</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55,117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2.2%</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-32.9%</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21392">
                <a:tc>
                  <a:txBody>
                    <a:bodyPr/>
                    <a:lstStyle/>
                    <a:p>
                      <a:pPr algn="l" fontAlgn="ctr"/>
                      <a:r>
                        <a:rPr lang="zh-TW" altLang="en-US" sz="1500" b="1" i="0" u="none" strike="noStrike">
                          <a:solidFill>
                            <a:srgbClr val="000000"/>
                          </a:solidFill>
                          <a:latin typeface="標楷體"/>
                        </a:rPr>
                        <a:t>稅前淨利</a:t>
                      </a:r>
                      <a:r>
                        <a:rPr lang="en-US" altLang="zh-TW" sz="1500" b="1" i="0" u="none" strike="noStrike">
                          <a:solidFill>
                            <a:srgbClr val="000000"/>
                          </a:solidFill>
                          <a:latin typeface="標楷體"/>
                        </a:rPr>
                        <a:t>(</a:t>
                      </a:r>
                      <a:r>
                        <a:rPr lang="zh-TW" altLang="en-US" sz="1500" b="1" i="0" u="none" strike="noStrike">
                          <a:solidFill>
                            <a:srgbClr val="000000"/>
                          </a:solidFill>
                          <a:latin typeface="標楷體"/>
                        </a:rPr>
                        <a:t>損</a:t>
                      </a:r>
                      <a:r>
                        <a:rPr lang="en-US" altLang="zh-TW" sz="1500" b="1" i="0" u="none" strike="noStrike">
                          <a:solidFill>
                            <a:srgbClr val="000000"/>
                          </a:solidFill>
                          <a:latin typeface="標楷體"/>
                        </a:rPr>
                        <a:t>)</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(125,741)</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zh-TW" sz="1500" b="1" i="0" u="none" strike="noStrike">
                          <a:solidFill>
                            <a:srgbClr val="000000"/>
                          </a:solidFill>
                          <a:latin typeface="標楷體"/>
                        </a:rPr>
                        <a:t>-6.1%</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(130,853)</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zh-TW" sz="1500" b="1" i="0" u="none" strike="noStrike" dirty="0">
                          <a:solidFill>
                            <a:srgbClr val="000000"/>
                          </a:solidFill>
                          <a:latin typeface="標楷體"/>
                        </a:rPr>
                        <a:t>-5.1%</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-3.9%</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所得稅利益</a:t>
                      </a:r>
                      <a:r>
                        <a:rPr lang="en-US" altLang="zh-TW" sz="1500" b="1" i="0" u="none" strike="noStrike">
                          <a:solidFill>
                            <a:srgbClr val="000000"/>
                          </a:solidFill>
                          <a:latin typeface="標楷體"/>
                        </a:rPr>
                        <a:t>(</a:t>
                      </a:r>
                      <a:r>
                        <a:rPr lang="zh-TW" altLang="en-US" sz="1500" b="1" i="0" u="none" strike="noStrike">
                          <a:solidFill>
                            <a:srgbClr val="000000"/>
                          </a:solidFill>
                          <a:latin typeface="標楷體"/>
                        </a:rPr>
                        <a:t>費用</a:t>
                      </a:r>
                      <a:r>
                        <a:rPr lang="en-US" altLang="zh-TW" sz="1500" b="1" i="0" u="none" strike="noStrike">
                          <a:solidFill>
                            <a:srgbClr val="000000"/>
                          </a:solidFill>
                          <a:latin typeface="標楷體"/>
                        </a:rPr>
                        <a:t>)</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(13,113)</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dirty="0">
                          <a:solidFill>
                            <a:srgbClr val="000000"/>
                          </a:solidFill>
                          <a:latin typeface="標楷體"/>
                        </a:rPr>
                        <a:t>-0.6%</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11,959 </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0.5%</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-209.6%</a:t>
                      </a:r>
                    </a:p>
                  </a:txBody>
                  <a:tcPr marL="6428" marR="6428" marT="6428" marB="0" anchor="ctr">
                    <a:lnL>
                      <a:noFill/>
                    </a:lnL>
                    <a:lnR>
                      <a:noFill/>
                    </a:lnR>
                    <a:lnT>
                      <a:noFill/>
                    </a:lnT>
                    <a:lnB>
                      <a:noFill/>
                    </a:lnB>
                    <a:solidFill>
                      <a:srgbClr val="FFFFFF"/>
                    </a:solidFill>
                  </a:tcPr>
                </a:tc>
              </a:tr>
              <a:tr h="321392">
                <a:tc>
                  <a:txBody>
                    <a:bodyPr/>
                    <a:lstStyle/>
                    <a:p>
                      <a:pPr algn="l" fontAlgn="ctr"/>
                      <a:r>
                        <a:rPr lang="zh-TW" altLang="en-US" sz="1500" b="1" i="0" u="none" strike="noStrike">
                          <a:solidFill>
                            <a:srgbClr val="000000"/>
                          </a:solidFill>
                          <a:latin typeface="標楷體"/>
                        </a:rPr>
                        <a:t>本期淨利（損）</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(138,854)</a:t>
                      </a:r>
                    </a:p>
                  </a:txBody>
                  <a:tcPr marL="6428" marR="6428" marT="64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dirty="0">
                          <a:solidFill>
                            <a:srgbClr val="000000"/>
                          </a:solidFill>
                          <a:latin typeface="標楷體"/>
                        </a:rPr>
                        <a:t>-6.7%</a:t>
                      </a:r>
                    </a:p>
                  </a:txBody>
                  <a:tcPr marL="6428" marR="6428" marT="64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(118,894)</a:t>
                      </a:r>
                    </a:p>
                  </a:txBody>
                  <a:tcPr marL="6428" marR="6428" marT="64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500" b="1" i="0" u="none" strike="noStrike">
                          <a:solidFill>
                            <a:srgbClr val="000000"/>
                          </a:solidFill>
                          <a:latin typeface="標楷體"/>
                        </a:rPr>
                        <a:t>-4.7%</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a:solidFill>
                            <a:srgbClr val="000000"/>
                          </a:solidFill>
                          <a:latin typeface="標楷體"/>
                        </a:rPr>
                        <a:t>16.8%</a:t>
                      </a:r>
                    </a:p>
                  </a:txBody>
                  <a:tcPr marL="6428" marR="6428" marT="6428"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21392">
                <a:tc>
                  <a:txBody>
                    <a:bodyPr/>
                    <a:lstStyle/>
                    <a:p>
                      <a:pPr algn="l" fontAlgn="ctr"/>
                      <a:r>
                        <a:rPr lang="zh-TW" altLang="en-US" sz="1500" b="1" i="0" u="none" strike="noStrike">
                          <a:solidFill>
                            <a:srgbClr val="000000"/>
                          </a:solidFill>
                          <a:latin typeface="標楷體"/>
                        </a:rPr>
                        <a:t>淨利歸屬於本公司業主</a:t>
                      </a:r>
                    </a:p>
                  </a:txBody>
                  <a:tcPr marL="6428" marR="6428" marT="6428" marB="0" anchor="ctr">
                    <a:lnL>
                      <a:noFill/>
                    </a:lnL>
                    <a:lnR>
                      <a:noFill/>
                    </a:lnR>
                    <a:lnT>
                      <a:noFill/>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dirty="0">
                          <a:solidFill>
                            <a:srgbClr val="FF0000"/>
                          </a:solidFill>
                          <a:latin typeface="標楷體"/>
                        </a:rPr>
                        <a:t>(138,854)</a:t>
                      </a:r>
                    </a:p>
                  </a:txBody>
                  <a:tcPr marL="6428" marR="6428" marT="6428"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r" fontAlgn="ctr"/>
                      <a:r>
                        <a:rPr lang="en-US" altLang="zh-TW" sz="1500" b="1" i="0" u="none" strike="noStrike" dirty="0">
                          <a:solidFill>
                            <a:srgbClr val="000000"/>
                          </a:solidFill>
                          <a:latin typeface="標楷體"/>
                        </a:rPr>
                        <a:t>-6.7%</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dirty="0">
                          <a:solidFill>
                            <a:srgbClr val="FF0000"/>
                          </a:solidFill>
                          <a:latin typeface="標楷體"/>
                        </a:rPr>
                        <a:t>(115,868)</a:t>
                      </a:r>
                    </a:p>
                  </a:txBody>
                  <a:tcPr marL="6428" marR="6428" marT="6428"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r" fontAlgn="ctr"/>
                      <a:r>
                        <a:rPr lang="en-US" altLang="zh-TW" sz="1500" b="1" i="0" u="none" strike="noStrike" dirty="0">
                          <a:solidFill>
                            <a:srgbClr val="000000"/>
                          </a:solidFill>
                          <a:latin typeface="標楷體"/>
                        </a:rPr>
                        <a:t>-4.6%</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DBEEF3"/>
                    </a:solidFill>
                  </a:tcPr>
                </a:tc>
                <a:tc>
                  <a:txBody>
                    <a:bodyPr/>
                    <a:lstStyle/>
                    <a:p>
                      <a:pPr algn="r" fontAlgn="ctr"/>
                      <a:r>
                        <a:rPr lang="en-US" altLang="zh-TW" sz="1500" b="1" i="0" u="none" strike="noStrike">
                          <a:solidFill>
                            <a:srgbClr val="000000"/>
                          </a:solidFill>
                          <a:latin typeface="標楷體"/>
                        </a:rPr>
                        <a:t>19.8%</a:t>
                      </a:r>
                    </a:p>
                  </a:txBody>
                  <a:tcPr marL="6428" marR="6428" marT="6428"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276397">
                <a:tc>
                  <a:txBody>
                    <a:bodyPr/>
                    <a:lstStyle/>
                    <a:p>
                      <a:pPr algn="l" fontAlgn="ctr"/>
                      <a:r>
                        <a:rPr lang="en-US" sz="1500" b="1" i="0" u="none" strike="noStrike">
                          <a:solidFill>
                            <a:srgbClr val="000000"/>
                          </a:solidFill>
                          <a:latin typeface="標楷體"/>
                        </a:rPr>
                        <a:t>EPS</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0"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(0.85)</a:t>
                      </a:r>
                    </a:p>
                  </a:txBody>
                  <a:tcPr marL="6428" marR="6428" marT="642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1" i="0" u="none" strike="noStrike" dirty="0">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1"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r" fontAlgn="ctr"/>
                      <a:r>
                        <a:rPr lang="en-US" altLang="zh-TW" sz="1500" b="1" i="0" u="none" strike="noStrike" dirty="0">
                          <a:solidFill>
                            <a:srgbClr val="FF0000"/>
                          </a:solidFill>
                          <a:latin typeface="標楷體"/>
                        </a:rPr>
                        <a:t>(0.71)</a:t>
                      </a:r>
                    </a:p>
                  </a:txBody>
                  <a:tcPr marL="6428" marR="6428" marT="642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500" b="0" i="0" u="none" strike="noStrike" dirty="0">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0" i="0" u="none" strike="noStrike">
                          <a:solidFill>
                            <a:srgbClr val="000000"/>
                          </a:solidFill>
                          <a:latin typeface="標楷體"/>
                        </a:rPr>
                        <a:t>　</a:t>
                      </a:r>
                    </a:p>
                  </a:txBody>
                  <a:tcPr marL="6428" marR="6428" marT="6428" marB="0" anchor="ctr">
                    <a:lnL>
                      <a:noFill/>
                    </a:lnL>
                    <a:lnR>
                      <a:noFill/>
                    </a:lnR>
                    <a:lnT>
                      <a:noFill/>
                    </a:lnT>
                    <a:lnB>
                      <a:noFill/>
                    </a:lnB>
                    <a:solidFill>
                      <a:srgbClr val="FFFFFF"/>
                    </a:solidFill>
                  </a:tcPr>
                </a:tc>
                <a:tc>
                  <a:txBody>
                    <a:bodyPr/>
                    <a:lstStyle/>
                    <a:p>
                      <a:pPr algn="l" fontAlgn="ctr"/>
                      <a:r>
                        <a:rPr lang="zh-TW" altLang="en-US" sz="1500" b="0" i="0" u="none" strike="noStrike" dirty="0">
                          <a:solidFill>
                            <a:srgbClr val="000000"/>
                          </a:solidFill>
                          <a:latin typeface="標楷體"/>
                        </a:rPr>
                        <a:t>　</a:t>
                      </a:r>
                    </a:p>
                  </a:txBody>
                  <a:tcPr marL="6428" marR="6428" marT="6428" marB="0" anchor="ctr">
                    <a:lnL>
                      <a:noFill/>
                    </a:lnL>
                    <a:lnR>
                      <a:noFill/>
                    </a:lnR>
                    <a:lnT>
                      <a:noFill/>
                    </a:lnT>
                    <a:lnB>
                      <a:noFill/>
                    </a:lnB>
                    <a:solidFill>
                      <a:srgbClr val="FFFFFF"/>
                    </a:solidFill>
                  </a:tcPr>
                </a:tc>
              </a:tr>
            </a:tbl>
          </a:graphicData>
        </a:graphic>
      </p:graphicFrame>
    </p:spTree>
    <p:extLst>
      <p:ext uri="{BB962C8B-B14F-4D97-AF65-F5344CB8AC3E}">
        <p14:creationId xmlns="" xmlns:p14="http://schemas.microsoft.com/office/powerpoint/2010/main" val="345796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2">
      <a:dk1>
        <a:sysClr val="windowText" lastClr="000000"/>
      </a:dk1>
      <a:lt1>
        <a:sysClr val="window" lastClr="FFFFFF"/>
      </a:lt1>
      <a:dk2>
        <a:srgbClr val="005482"/>
      </a:dk2>
      <a:lt2>
        <a:srgbClr val="7D8287"/>
      </a:lt2>
      <a:accent1>
        <a:srgbClr val="5FA955"/>
      </a:accent1>
      <a:accent2>
        <a:srgbClr val="00ABB9"/>
      </a:accent2>
      <a:accent3>
        <a:srgbClr val="B2D235"/>
      </a:accent3>
      <a:accent4>
        <a:srgbClr val="FFB900"/>
      </a:accent4>
      <a:accent5>
        <a:srgbClr val="FA4655"/>
      </a:accent5>
      <a:accent6>
        <a:srgbClr val="A596D2"/>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11987</TotalTime>
  <Words>967</Words>
  <Application>Microsoft Office PowerPoint</Application>
  <PresentationFormat>自訂</PresentationFormat>
  <Paragraphs>321</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Office Theme</vt:lpstr>
      <vt:lpstr>投影片 1</vt:lpstr>
      <vt:lpstr>目錄 CONTENT</vt:lpstr>
      <vt:lpstr>免責聲明  Disclaimer</vt:lpstr>
      <vt:lpstr>投影片 4</vt:lpstr>
      <vt:lpstr>投影片 5</vt:lpstr>
      <vt:lpstr>投影片 6</vt:lpstr>
      <vt:lpstr>投影片 7</vt:lpstr>
      <vt:lpstr>投影片 8</vt:lpstr>
      <vt:lpstr>投影片 9</vt:lpstr>
      <vt:lpstr>投影片 10</vt:lpstr>
      <vt:lpstr>投影片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KINKO R&amp;D</dc:creator>
  <cp:lastModifiedBy>mickey</cp:lastModifiedBy>
  <cp:revision>1584</cp:revision>
  <dcterms:created xsi:type="dcterms:W3CDTF">2017-09-28T05:04:55Z</dcterms:created>
  <dcterms:modified xsi:type="dcterms:W3CDTF">2020-11-25T01:36:18Z</dcterms:modified>
</cp:coreProperties>
</file>