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0" r:id="rId2"/>
    <p:sldId id="297" r:id="rId3"/>
    <p:sldId id="283" r:id="rId4"/>
    <p:sldId id="286" r:id="rId5"/>
    <p:sldId id="272" r:id="rId6"/>
    <p:sldId id="295" r:id="rId7"/>
    <p:sldId id="298" r:id="rId8"/>
    <p:sldId id="296" r:id="rId9"/>
    <p:sldId id="281" r:id="rId10"/>
    <p:sldId id="299" r:id="rId11"/>
    <p:sldId id="30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man Sunar" initials="SS" lastIdx="1" clrIdx="0">
    <p:extLst>
      <p:ext uri="{19B8F6BF-5375-455C-9EA6-DF929625EA0E}">
        <p15:presenceInfo xmlns:p15="http://schemas.microsoft.com/office/powerpoint/2012/main" xmlns="" userId="Suman Sun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99CCFF"/>
    <a:srgbClr val="FFFFFF"/>
    <a:srgbClr val="BD3555"/>
    <a:srgbClr val="C03657"/>
    <a:srgbClr val="A42E4A"/>
    <a:srgbClr val="A32F3A"/>
    <a:srgbClr val="990033"/>
    <a:srgbClr val="00B0AC"/>
    <a:srgbClr val="32779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2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ng\Desktop\Chang\&#24120;&#29992;&#34920;&#26684;\Capability\&#29986;&#21697;&#20308;&#27604;\Product%20Share,%20Revenue_20191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plotArea>
      <c:layout/>
      <c:barChart>
        <c:barDir val="col"/>
        <c:grouping val="clustered"/>
        <c:ser>
          <c:idx val="0"/>
          <c:order val="0"/>
          <c:tx>
            <c:strRef>
              <c:f>'Product Share'!$C$17</c:f>
              <c:strCache>
                <c:ptCount val="1"/>
                <c:pt idx="0">
                  <c:v>2018</c:v>
                </c:pt>
              </c:strCache>
            </c:strRef>
          </c:tx>
          <c:cat>
            <c:strRef>
              <c:f>'Product Share'!$B$18:$B$27</c:f>
              <c:strCache>
                <c:ptCount val="10"/>
                <c:pt idx="0">
                  <c:v>DSLR (Single Lens)</c:v>
                </c:pt>
                <c:pt idx="1">
                  <c:v>IOT Lens </c:v>
                </c:pt>
                <c:pt idx="2">
                  <c:v>Projector Lens</c:v>
                </c:pt>
                <c:pt idx="3">
                  <c:v>Automotive Lens</c:v>
                </c:pt>
                <c:pt idx="4">
                  <c:v>Mobile/ Gaming Lens</c:v>
                </c:pt>
                <c:pt idx="5">
                  <c:v>Inspection Lens</c:v>
                </c:pt>
                <c:pt idx="6">
                  <c:v>Industrial Lens</c:v>
                </c:pt>
                <c:pt idx="7">
                  <c:v>Medical Lens</c:v>
                </c:pt>
                <c:pt idx="8">
                  <c:v>Telescope</c:v>
                </c:pt>
                <c:pt idx="9">
                  <c:v>Others</c:v>
                </c:pt>
              </c:strCache>
            </c:strRef>
          </c:cat>
          <c:val>
            <c:numRef>
              <c:f>'Product Share'!$C$18:$C$27</c:f>
            </c:numRef>
          </c:val>
        </c:ser>
        <c:ser>
          <c:idx val="1"/>
          <c:order val="1"/>
          <c:tx>
            <c:strRef>
              <c:f>'Product Share'!$D$17</c:f>
              <c:strCache>
                <c:ptCount val="1"/>
                <c:pt idx="0">
                  <c:v>2019(Q1~Q3)</c:v>
                </c:pt>
              </c:strCache>
            </c:strRef>
          </c:tx>
          <c:cat>
            <c:strRef>
              <c:f>'Product Share'!$B$18:$B$27</c:f>
              <c:strCache>
                <c:ptCount val="10"/>
                <c:pt idx="0">
                  <c:v>DSLR (Single Lens)</c:v>
                </c:pt>
                <c:pt idx="1">
                  <c:v>IOT Lens </c:v>
                </c:pt>
                <c:pt idx="2">
                  <c:v>Projector Lens</c:v>
                </c:pt>
                <c:pt idx="3">
                  <c:v>Automotive Lens</c:v>
                </c:pt>
                <c:pt idx="4">
                  <c:v>Mobile/ Gaming Lens</c:v>
                </c:pt>
                <c:pt idx="5">
                  <c:v>Inspection Lens</c:v>
                </c:pt>
                <c:pt idx="6">
                  <c:v>Industrial Lens</c:v>
                </c:pt>
                <c:pt idx="7">
                  <c:v>Medical Lens</c:v>
                </c:pt>
                <c:pt idx="8">
                  <c:v>Telescope</c:v>
                </c:pt>
                <c:pt idx="9">
                  <c:v>Others</c:v>
                </c:pt>
              </c:strCache>
            </c:strRef>
          </c:cat>
          <c:val>
            <c:numRef>
              <c:f>'Product Share'!$D$18:$D$27</c:f>
            </c:numRef>
          </c:val>
        </c:ser>
        <c:ser>
          <c:idx val="2"/>
          <c:order val="2"/>
          <c:tx>
            <c:strRef>
              <c:f>'Product Share'!$E$17</c:f>
              <c:strCache>
                <c:ptCount val="1"/>
                <c:pt idx="0">
                  <c:v>2018</c:v>
                </c:pt>
              </c:strCache>
            </c:strRef>
          </c:tx>
          <c:cat>
            <c:strRef>
              <c:f>'Product Share'!$B$18:$B$27</c:f>
              <c:strCache>
                <c:ptCount val="10"/>
                <c:pt idx="0">
                  <c:v>DSLR (Single Lens)</c:v>
                </c:pt>
                <c:pt idx="1">
                  <c:v>IOT Lens </c:v>
                </c:pt>
                <c:pt idx="2">
                  <c:v>Projector Lens</c:v>
                </c:pt>
                <c:pt idx="3">
                  <c:v>Automotive Lens</c:v>
                </c:pt>
                <c:pt idx="4">
                  <c:v>Mobile/ Gaming Lens</c:v>
                </c:pt>
                <c:pt idx="5">
                  <c:v>Inspection Lens</c:v>
                </c:pt>
                <c:pt idx="6">
                  <c:v>Industrial Lens</c:v>
                </c:pt>
                <c:pt idx="7">
                  <c:v>Medical Lens</c:v>
                </c:pt>
                <c:pt idx="8">
                  <c:v>Telescope</c:v>
                </c:pt>
                <c:pt idx="9">
                  <c:v>Others</c:v>
                </c:pt>
              </c:strCache>
            </c:strRef>
          </c:cat>
          <c:val>
            <c:numRef>
              <c:f>'Product Share'!$E$18:$E$27</c:f>
              <c:numCache>
                <c:formatCode>0.0%</c:formatCode>
                <c:ptCount val="10"/>
                <c:pt idx="0">
                  <c:v>0.56499999999999995</c:v>
                </c:pt>
                <c:pt idx="1">
                  <c:v>0.12200000000000001</c:v>
                </c:pt>
                <c:pt idx="2">
                  <c:v>5.7000000000000009E-2</c:v>
                </c:pt>
                <c:pt idx="3">
                  <c:v>8.7000000000000022E-2</c:v>
                </c:pt>
                <c:pt idx="4">
                  <c:v>4.9000000000000009E-2</c:v>
                </c:pt>
                <c:pt idx="5">
                  <c:v>0</c:v>
                </c:pt>
                <c:pt idx="6">
                  <c:v>2.9000000000000001E-2</c:v>
                </c:pt>
                <c:pt idx="7">
                  <c:v>1.9000000000000003E-2</c:v>
                </c:pt>
                <c:pt idx="8">
                  <c:v>2.0000000000000004E-2</c:v>
                </c:pt>
                <c:pt idx="9">
                  <c:v>5.1999999999999998E-2</c:v>
                </c:pt>
              </c:numCache>
            </c:numRef>
          </c:val>
        </c:ser>
        <c:axId val="162435072"/>
        <c:axId val="162436608"/>
      </c:barChart>
      <c:lineChart>
        <c:grouping val="standard"/>
        <c:ser>
          <c:idx val="3"/>
          <c:order val="3"/>
          <c:tx>
            <c:strRef>
              <c:f>'Product Share'!$F$17</c:f>
              <c:strCache>
                <c:ptCount val="1"/>
                <c:pt idx="0">
                  <c:v>2019(Q1~Q3)</c:v>
                </c:pt>
              </c:strCache>
            </c:strRef>
          </c:tx>
          <c:spPr>
            <a:ln w="28575"/>
          </c:spPr>
          <c:marker>
            <c:symbol val="diamond"/>
            <c:size val="7"/>
            <c:spPr>
              <a:ln w="28575"/>
            </c:spPr>
          </c:marker>
          <c:dLbls>
            <c:dLbl>
              <c:idx val="0"/>
              <c:layout>
                <c:manualLayout>
                  <c:x val="-3.2541035975908877E-2"/>
                  <c:y val="-2.4159664309602206E-2"/>
                </c:manualLayout>
              </c:layout>
              <c:showVal val="1"/>
            </c:dLbl>
            <c:dLbl>
              <c:idx val="1"/>
              <c:layout>
                <c:manualLayout>
                  <c:x val="-3.5795139573499793E-2"/>
                  <c:y val="-3.7581700037159015E-2"/>
                </c:manualLayout>
              </c:layout>
              <c:showVal val="1"/>
            </c:dLbl>
            <c:dLbl>
              <c:idx val="2"/>
              <c:layout>
                <c:manualLayout>
                  <c:x val="-4.2303346768681506E-2"/>
                  <c:y val="-4.5634921473693024E-2"/>
                </c:manualLayout>
              </c:layout>
              <c:showVal val="1"/>
            </c:dLbl>
            <c:dLbl>
              <c:idx val="3"/>
              <c:layout>
                <c:manualLayout>
                  <c:x val="-3.4168087774704314E-2"/>
                  <c:y val="-3.4897292891647606E-2"/>
                </c:manualLayout>
              </c:layout>
              <c:showVal val="1"/>
            </c:dLbl>
            <c:dLbl>
              <c:idx val="4"/>
              <c:layout>
                <c:manualLayout>
                  <c:x val="-3.904924317109059E-2"/>
                  <c:y val="-2.4159664309602185E-2"/>
                </c:manualLayout>
              </c:layout>
              <c:showVal val="1"/>
            </c:dLbl>
            <c:dLbl>
              <c:idx val="5"/>
              <c:layout>
                <c:manualLayout>
                  <c:x val="-3.2541035975908815E-2"/>
                  <c:y val="-1.8790850018579483E-2"/>
                </c:manualLayout>
              </c:layout>
              <c:showVal val="1"/>
            </c:dLbl>
            <c:dLbl>
              <c:idx val="6"/>
              <c:layout>
                <c:manualLayout>
                  <c:x val="-3.4168087774704314E-2"/>
                  <c:y val="-2.6844071455113552E-2"/>
                </c:manualLayout>
              </c:layout>
              <c:showVal val="1"/>
            </c:dLbl>
            <c:dLbl>
              <c:idx val="7"/>
              <c:layout>
                <c:manualLayout>
                  <c:x val="-3.0913984177113434E-2"/>
                  <c:y val="-1.8790850018579483E-2"/>
                </c:manualLayout>
              </c:layout>
              <c:showVal val="1"/>
            </c:dLbl>
            <c:dLbl>
              <c:idx val="8"/>
              <c:layout>
                <c:manualLayout>
                  <c:x val="-3.4168087774704314E-2"/>
                  <c:y val="-1.6106442873068127E-2"/>
                </c:manualLayout>
              </c:layout>
              <c:showVal val="1"/>
            </c:dLbl>
            <c:dLbl>
              <c:idx val="9"/>
              <c:layout>
                <c:manualLayout>
                  <c:x val="-3.9049243171090653E-2"/>
                  <c:y val="-2.684407145511355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zh-TW"/>
              </a:p>
            </c:txPr>
            <c:showVal val="1"/>
          </c:dLbls>
          <c:cat>
            <c:strRef>
              <c:f>'Product Share'!$B$18:$B$27</c:f>
              <c:strCache>
                <c:ptCount val="10"/>
                <c:pt idx="0">
                  <c:v>DSLR (Single Lens)</c:v>
                </c:pt>
                <c:pt idx="1">
                  <c:v>IOT Lens </c:v>
                </c:pt>
                <c:pt idx="2">
                  <c:v>Projector Lens</c:v>
                </c:pt>
                <c:pt idx="3">
                  <c:v>Automotive Lens</c:v>
                </c:pt>
                <c:pt idx="4">
                  <c:v>Mobile/ Gaming Lens</c:v>
                </c:pt>
                <c:pt idx="5">
                  <c:v>Inspection Lens</c:v>
                </c:pt>
                <c:pt idx="6">
                  <c:v>Industrial Lens</c:v>
                </c:pt>
                <c:pt idx="7">
                  <c:v>Medical Lens</c:v>
                </c:pt>
                <c:pt idx="8">
                  <c:v>Telescope</c:v>
                </c:pt>
                <c:pt idx="9">
                  <c:v>Others</c:v>
                </c:pt>
              </c:strCache>
            </c:strRef>
          </c:cat>
          <c:val>
            <c:numRef>
              <c:f>'Product Share'!$F$18:$F$27</c:f>
              <c:numCache>
                <c:formatCode>0.0%</c:formatCode>
                <c:ptCount val="10"/>
                <c:pt idx="0">
                  <c:v>0.43900000000000006</c:v>
                </c:pt>
                <c:pt idx="1">
                  <c:v>0.20400000000000001</c:v>
                </c:pt>
                <c:pt idx="2">
                  <c:v>9.1000000000000025E-2</c:v>
                </c:pt>
                <c:pt idx="3">
                  <c:v>8.1000000000000003E-2</c:v>
                </c:pt>
                <c:pt idx="4">
                  <c:v>0.05</c:v>
                </c:pt>
                <c:pt idx="5">
                  <c:v>3.4000000000000002E-2</c:v>
                </c:pt>
                <c:pt idx="6">
                  <c:v>2.5999999999999999E-2</c:v>
                </c:pt>
                <c:pt idx="7">
                  <c:v>1.6000000000000004E-2</c:v>
                </c:pt>
                <c:pt idx="8">
                  <c:v>1.4E-2</c:v>
                </c:pt>
                <c:pt idx="9">
                  <c:v>4.5000000000000005E-2</c:v>
                </c:pt>
              </c:numCache>
            </c:numRef>
          </c:val>
        </c:ser>
        <c:marker val="1"/>
        <c:axId val="162435072"/>
        <c:axId val="162436608"/>
      </c:lineChart>
      <c:catAx>
        <c:axId val="16243507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+mn-lt"/>
              </a:defRPr>
            </a:pPr>
            <a:endParaRPr lang="zh-TW"/>
          </a:p>
        </c:txPr>
        <c:crossAx val="162436608"/>
        <c:crosses val="autoZero"/>
        <c:auto val="1"/>
        <c:lblAlgn val="ctr"/>
        <c:lblOffset val="100"/>
      </c:catAx>
      <c:valAx>
        <c:axId val="162436608"/>
        <c:scaling>
          <c:orientation val="minMax"/>
        </c:scaling>
        <c:axPos val="l"/>
        <c:majorGridlines/>
        <c:numFmt formatCode="0.0%" sourceLinked="1"/>
        <c:tickLblPos val="nextTo"/>
        <c:txPr>
          <a:bodyPr/>
          <a:lstStyle/>
          <a:p>
            <a:pPr>
              <a:defRPr sz="1400"/>
            </a:pPr>
            <a:endParaRPr lang="zh-TW"/>
          </a:p>
        </c:txPr>
        <c:crossAx val="162435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5498516134376643"/>
          <c:y val="0.13286961123077085"/>
          <c:w val="0.28732964219873036"/>
          <c:h val="0.2096991708286024"/>
        </c:manualLayout>
      </c:layout>
      <c:txPr>
        <a:bodyPr/>
        <a:lstStyle/>
        <a:p>
          <a:pPr>
            <a:defRPr sz="1800"/>
          </a:pPr>
          <a:endParaRPr lang="zh-TW"/>
        </a:p>
      </c:txPr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F961A05-2721-40C2-B8C2-7BCE475E6A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BB2FB-6345-45FF-A90E-A01D6AFF79C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94F89ED-19FF-448D-9637-AB3A68F3EE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9C22E37-F0B4-44B7-8973-6E792D97CB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99FB7-5EAD-4BB8-B680-95975632F7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2772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6978D-169D-4110-A16B-2595AC07B6B0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850F2-B22E-4775-A903-A41CD4C742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923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B98249C-54A9-48C7-8E90-5D127DF45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1052084"/>
            <a:ext cx="10515600" cy="191427"/>
          </a:xfrm>
        </p:spPr>
        <p:txBody>
          <a:bodyPr>
            <a:no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716540-A5BD-4AEC-AAD5-035D9A1A1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A396789E-7619-413C-A3C1-469E9E44E1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11357" y="2133263"/>
            <a:ext cx="4020458" cy="3265271"/>
          </a:xfrm>
          <a:custGeom>
            <a:avLst/>
            <a:gdLst>
              <a:gd name="connsiteX0" fmla="*/ 0 w 4020458"/>
              <a:gd name="connsiteY0" fmla="*/ 0 h 3265271"/>
              <a:gd name="connsiteX1" fmla="*/ 4020458 w 4020458"/>
              <a:gd name="connsiteY1" fmla="*/ 0 h 3265271"/>
              <a:gd name="connsiteX2" fmla="*/ 4020458 w 4020458"/>
              <a:gd name="connsiteY2" fmla="*/ 3265271 h 3265271"/>
              <a:gd name="connsiteX3" fmla="*/ 0 w 4020458"/>
              <a:gd name="connsiteY3" fmla="*/ 3265271 h 326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0458" h="3265271">
                <a:moveTo>
                  <a:pt x="0" y="0"/>
                </a:moveTo>
                <a:lnTo>
                  <a:pt x="4020458" y="0"/>
                </a:lnTo>
                <a:lnTo>
                  <a:pt x="4020458" y="3265271"/>
                </a:lnTo>
                <a:lnTo>
                  <a:pt x="0" y="32652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9982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D2A14C1D-EB61-4336-BBE3-20F78955BE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09025" y="845354"/>
            <a:ext cx="1973944" cy="1973944"/>
          </a:xfrm>
          <a:custGeom>
            <a:avLst/>
            <a:gdLst>
              <a:gd name="connsiteX0" fmla="*/ 986972 w 1973944"/>
              <a:gd name="connsiteY0" fmla="*/ 0 h 1973944"/>
              <a:gd name="connsiteX1" fmla="*/ 1973944 w 1973944"/>
              <a:gd name="connsiteY1" fmla="*/ 986972 h 1973944"/>
              <a:gd name="connsiteX2" fmla="*/ 986972 w 1973944"/>
              <a:gd name="connsiteY2" fmla="*/ 1973944 h 1973944"/>
              <a:gd name="connsiteX3" fmla="*/ 0 w 1973944"/>
              <a:gd name="connsiteY3" fmla="*/ 986972 h 1973944"/>
              <a:gd name="connsiteX4" fmla="*/ 986972 w 1973944"/>
              <a:gd name="connsiteY4" fmla="*/ 0 h 19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3944" h="1973944">
                <a:moveTo>
                  <a:pt x="986972" y="0"/>
                </a:moveTo>
                <a:cubicBezTo>
                  <a:pt x="1532062" y="0"/>
                  <a:pt x="1973944" y="441882"/>
                  <a:pt x="1973944" y="986972"/>
                </a:cubicBezTo>
                <a:cubicBezTo>
                  <a:pt x="1973944" y="1532062"/>
                  <a:pt x="1532062" y="1973944"/>
                  <a:pt x="986972" y="1973944"/>
                </a:cubicBezTo>
                <a:cubicBezTo>
                  <a:pt x="441882" y="1973944"/>
                  <a:pt x="0" y="1532062"/>
                  <a:pt x="0" y="986972"/>
                </a:cubicBezTo>
                <a:cubicBezTo>
                  <a:pt x="0" y="441882"/>
                  <a:pt x="441882" y="0"/>
                  <a:pt x="9869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1673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465B9C0-64E1-4F10-A420-57946092E9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xmlns="" id="{F97FB2B7-7E3D-4B18-85FE-7BAB53126D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450" y="0"/>
            <a:ext cx="5924550" cy="68580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813806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794F7844-C0C2-492C-B219-983E93E302A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82412" y="2518943"/>
            <a:ext cx="2235200" cy="2235200"/>
          </a:xfrm>
          <a:custGeom>
            <a:avLst/>
            <a:gdLst>
              <a:gd name="connsiteX0" fmla="*/ 1117600 w 2235200"/>
              <a:gd name="connsiteY0" fmla="*/ 0 h 2235200"/>
              <a:gd name="connsiteX1" fmla="*/ 2235200 w 2235200"/>
              <a:gd name="connsiteY1" fmla="*/ 1117600 h 2235200"/>
              <a:gd name="connsiteX2" fmla="*/ 1117600 w 2235200"/>
              <a:gd name="connsiteY2" fmla="*/ 2235200 h 2235200"/>
              <a:gd name="connsiteX3" fmla="*/ 0 w 2235200"/>
              <a:gd name="connsiteY3" fmla="*/ 1117600 h 2235200"/>
              <a:gd name="connsiteX4" fmla="*/ 1117600 w 2235200"/>
              <a:gd name="connsiteY4" fmla="*/ 0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200" h="2235200">
                <a:moveTo>
                  <a:pt x="1117600" y="0"/>
                </a:moveTo>
                <a:cubicBezTo>
                  <a:pt x="1734833" y="0"/>
                  <a:pt x="2235200" y="500367"/>
                  <a:pt x="2235200" y="1117600"/>
                </a:cubicBezTo>
                <a:cubicBezTo>
                  <a:pt x="2235200" y="1734833"/>
                  <a:pt x="1734833" y="2235200"/>
                  <a:pt x="1117600" y="2235200"/>
                </a:cubicBezTo>
                <a:cubicBezTo>
                  <a:pt x="500367" y="2235200"/>
                  <a:pt x="0" y="1734833"/>
                  <a:pt x="0" y="1117600"/>
                </a:cubicBezTo>
                <a:cubicBezTo>
                  <a:pt x="0" y="500367"/>
                  <a:pt x="500367" y="0"/>
                  <a:pt x="11176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7D450350-0EB8-4493-A1B1-8BC46D9874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74388" y="2518943"/>
            <a:ext cx="2235200" cy="2235200"/>
          </a:xfrm>
          <a:custGeom>
            <a:avLst/>
            <a:gdLst>
              <a:gd name="connsiteX0" fmla="*/ 1117600 w 2235200"/>
              <a:gd name="connsiteY0" fmla="*/ 0 h 2235200"/>
              <a:gd name="connsiteX1" fmla="*/ 2235200 w 2235200"/>
              <a:gd name="connsiteY1" fmla="*/ 1117600 h 2235200"/>
              <a:gd name="connsiteX2" fmla="*/ 1117600 w 2235200"/>
              <a:gd name="connsiteY2" fmla="*/ 2235200 h 2235200"/>
              <a:gd name="connsiteX3" fmla="*/ 0 w 2235200"/>
              <a:gd name="connsiteY3" fmla="*/ 1117600 h 2235200"/>
              <a:gd name="connsiteX4" fmla="*/ 1117600 w 2235200"/>
              <a:gd name="connsiteY4" fmla="*/ 0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200" h="2235200">
                <a:moveTo>
                  <a:pt x="1117600" y="0"/>
                </a:moveTo>
                <a:cubicBezTo>
                  <a:pt x="1734833" y="0"/>
                  <a:pt x="2235200" y="500367"/>
                  <a:pt x="2235200" y="1117600"/>
                </a:cubicBezTo>
                <a:cubicBezTo>
                  <a:pt x="2235200" y="1734833"/>
                  <a:pt x="1734833" y="2235200"/>
                  <a:pt x="1117600" y="2235200"/>
                </a:cubicBezTo>
                <a:cubicBezTo>
                  <a:pt x="500367" y="2235200"/>
                  <a:pt x="0" y="1734833"/>
                  <a:pt x="0" y="1117600"/>
                </a:cubicBezTo>
                <a:cubicBezTo>
                  <a:pt x="0" y="500367"/>
                  <a:pt x="500367" y="0"/>
                  <a:pt x="11176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6578F1C4-D45B-44CE-A8FE-4F3154254E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78400" y="2518943"/>
            <a:ext cx="2235200" cy="2235200"/>
          </a:xfrm>
          <a:custGeom>
            <a:avLst/>
            <a:gdLst>
              <a:gd name="connsiteX0" fmla="*/ 1117600 w 2235200"/>
              <a:gd name="connsiteY0" fmla="*/ 0 h 2235200"/>
              <a:gd name="connsiteX1" fmla="*/ 2235200 w 2235200"/>
              <a:gd name="connsiteY1" fmla="*/ 1117600 h 2235200"/>
              <a:gd name="connsiteX2" fmla="*/ 1117600 w 2235200"/>
              <a:gd name="connsiteY2" fmla="*/ 2235200 h 2235200"/>
              <a:gd name="connsiteX3" fmla="*/ 0 w 2235200"/>
              <a:gd name="connsiteY3" fmla="*/ 1117600 h 2235200"/>
              <a:gd name="connsiteX4" fmla="*/ 1117600 w 2235200"/>
              <a:gd name="connsiteY4" fmla="*/ 0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200" h="2235200">
                <a:moveTo>
                  <a:pt x="1117600" y="0"/>
                </a:moveTo>
                <a:cubicBezTo>
                  <a:pt x="1734833" y="0"/>
                  <a:pt x="2235200" y="500367"/>
                  <a:pt x="2235200" y="1117600"/>
                </a:cubicBezTo>
                <a:cubicBezTo>
                  <a:pt x="2235200" y="1734833"/>
                  <a:pt x="1734833" y="2235200"/>
                  <a:pt x="1117600" y="2235200"/>
                </a:cubicBezTo>
                <a:cubicBezTo>
                  <a:pt x="500367" y="2235200"/>
                  <a:pt x="0" y="1734833"/>
                  <a:pt x="0" y="1117600"/>
                </a:cubicBezTo>
                <a:cubicBezTo>
                  <a:pt x="0" y="500367"/>
                  <a:pt x="500367" y="0"/>
                  <a:pt x="11176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B98249C-54A9-48C7-8E90-5D127DF45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1052084"/>
            <a:ext cx="10515600" cy="191427"/>
          </a:xfrm>
        </p:spPr>
        <p:txBody>
          <a:bodyPr>
            <a:no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716540-A5BD-4AEC-AAD5-035D9A1A1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44731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599E8465-C4BA-472B-BD83-4BBAB7F22D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07100" y="4203411"/>
            <a:ext cx="2832100" cy="2654589"/>
          </a:xfrm>
          <a:custGeom>
            <a:avLst/>
            <a:gdLst>
              <a:gd name="connsiteX0" fmla="*/ 0 w 2832100"/>
              <a:gd name="connsiteY0" fmla="*/ 0 h 2654589"/>
              <a:gd name="connsiteX1" fmla="*/ 2832100 w 2832100"/>
              <a:gd name="connsiteY1" fmla="*/ 0 h 2654589"/>
              <a:gd name="connsiteX2" fmla="*/ 2832100 w 2832100"/>
              <a:gd name="connsiteY2" fmla="*/ 2654589 h 2654589"/>
              <a:gd name="connsiteX3" fmla="*/ 0 w 2832100"/>
              <a:gd name="connsiteY3" fmla="*/ 2654589 h 265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2100" h="2654589">
                <a:moveTo>
                  <a:pt x="0" y="0"/>
                </a:moveTo>
                <a:lnTo>
                  <a:pt x="2832100" y="0"/>
                </a:lnTo>
                <a:lnTo>
                  <a:pt x="2832100" y="2654589"/>
                </a:lnTo>
                <a:lnTo>
                  <a:pt x="0" y="265458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5BEC313E-F262-4E44-84F7-76CC123BC9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07102" y="1818710"/>
            <a:ext cx="6184899" cy="2274319"/>
          </a:xfrm>
          <a:custGeom>
            <a:avLst/>
            <a:gdLst>
              <a:gd name="connsiteX0" fmla="*/ 0 w 6184899"/>
              <a:gd name="connsiteY0" fmla="*/ 0 h 2274319"/>
              <a:gd name="connsiteX1" fmla="*/ 6184899 w 6184899"/>
              <a:gd name="connsiteY1" fmla="*/ 0 h 2274319"/>
              <a:gd name="connsiteX2" fmla="*/ 6184899 w 6184899"/>
              <a:gd name="connsiteY2" fmla="*/ 2274319 h 2274319"/>
              <a:gd name="connsiteX3" fmla="*/ 0 w 6184899"/>
              <a:gd name="connsiteY3" fmla="*/ 2274319 h 227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84899" h="2274319">
                <a:moveTo>
                  <a:pt x="0" y="0"/>
                </a:moveTo>
                <a:lnTo>
                  <a:pt x="6184899" y="0"/>
                </a:lnTo>
                <a:lnTo>
                  <a:pt x="6184899" y="2274319"/>
                </a:lnTo>
                <a:lnTo>
                  <a:pt x="0" y="227431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B98249C-54A9-48C7-8E90-5D127DF45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1052084"/>
            <a:ext cx="10515600" cy="191427"/>
          </a:xfrm>
        </p:spPr>
        <p:txBody>
          <a:bodyPr>
            <a:no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716540-A5BD-4AEC-AAD5-035D9A1A1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4B81E74C-F22E-46B6-AA43-837C2F42C5F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38986" y="4203410"/>
            <a:ext cx="3253014" cy="2654589"/>
          </a:xfrm>
          <a:custGeom>
            <a:avLst/>
            <a:gdLst>
              <a:gd name="connsiteX0" fmla="*/ 0 w 3253014"/>
              <a:gd name="connsiteY0" fmla="*/ 0 h 2654589"/>
              <a:gd name="connsiteX1" fmla="*/ 3253014 w 3253014"/>
              <a:gd name="connsiteY1" fmla="*/ 0 h 2654589"/>
              <a:gd name="connsiteX2" fmla="*/ 3253014 w 3253014"/>
              <a:gd name="connsiteY2" fmla="*/ 2654589 h 2654589"/>
              <a:gd name="connsiteX3" fmla="*/ 0 w 3253014"/>
              <a:gd name="connsiteY3" fmla="*/ 2654589 h 265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3014" h="2654589">
                <a:moveTo>
                  <a:pt x="0" y="0"/>
                </a:moveTo>
                <a:lnTo>
                  <a:pt x="3253014" y="0"/>
                </a:lnTo>
                <a:lnTo>
                  <a:pt x="3253014" y="2654589"/>
                </a:lnTo>
                <a:lnTo>
                  <a:pt x="0" y="265458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37981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FF093011-44AB-4759-A1C9-3808408D9D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818708"/>
            <a:ext cx="3047999" cy="2375919"/>
          </a:xfrm>
          <a:custGeom>
            <a:avLst/>
            <a:gdLst>
              <a:gd name="connsiteX0" fmla="*/ 0 w 3047999"/>
              <a:gd name="connsiteY0" fmla="*/ 0 h 2375919"/>
              <a:gd name="connsiteX1" fmla="*/ 3047999 w 3047999"/>
              <a:gd name="connsiteY1" fmla="*/ 0 h 2375919"/>
              <a:gd name="connsiteX2" fmla="*/ 3047999 w 3047999"/>
              <a:gd name="connsiteY2" fmla="*/ 2375919 h 2375919"/>
              <a:gd name="connsiteX3" fmla="*/ 0 w 3047999"/>
              <a:gd name="connsiteY3" fmla="*/ 2375919 h 237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7999" h="2375919">
                <a:moveTo>
                  <a:pt x="0" y="0"/>
                </a:moveTo>
                <a:lnTo>
                  <a:pt x="3047999" y="0"/>
                </a:lnTo>
                <a:lnTo>
                  <a:pt x="3047999" y="2375919"/>
                </a:lnTo>
                <a:lnTo>
                  <a:pt x="0" y="237591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CF686327-6691-4940-B3B3-FE8CB80FBE6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1818709"/>
            <a:ext cx="3047999" cy="2375919"/>
          </a:xfrm>
          <a:custGeom>
            <a:avLst/>
            <a:gdLst>
              <a:gd name="connsiteX0" fmla="*/ 0 w 3047999"/>
              <a:gd name="connsiteY0" fmla="*/ 0 h 2375919"/>
              <a:gd name="connsiteX1" fmla="*/ 3047999 w 3047999"/>
              <a:gd name="connsiteY1" fmla="*/ 0 h 2375919"/>
              <a:gd name="connsiteX2" fmla="*/ 3047999 w 3047999"/>
              <a:gd name="connsiteY2" fmla="*/ 2375919 h 2375919"/>
              <a:gd name="connsiteX3" fmla="*/ 0 w 3047999"/>
              <a:gd name="connsiteY3" fmla="*/ 2375919 h 237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7999" h="2375919">
                <a:moveTo>
                  <a:pt x="0" y="0"/>
                </a:moveTo>
                <a:lnTo>
                  <a:pt x="3047999" y="0"/>
                </a:lnTo>
                <a:lnTo>
                  <a:pt x="3047999" y="2375919"/>
                </a:lnTo>
                <a:lnTo>
                  <a:pt x="0" y="237591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B98249C-54A9-48C7-8E90-5D127DF45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1052084"/>
            <a:ext cx="10515600" cy="191427"/>
          </a:xfrm>
        </p:spPr>
        <p:txBody>
          <a:bodyPr>
            <a:no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716540-A5BD-4AEC-AAD5-035D9A1A1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084637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237D2128-FCFD-41E5-8F70-2DE72355EC7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438372" y="1417983"/>
            <a:ext cx="4019550" cy="4022034"/>
          </a:xfrm>
          <a:custGeom>
            <a:avLst/>
            <a:gdLst>
              <a:gd name="connsiteX0" fmla="*/ 0 w 4019550"/>
              <a:gd name="connsiteY0" fmla="*/ 0 h 4022034"/>
              <a:gd name="connsiteX1" fmla="*/ 4019550 w 4019550"/>
              <a:gd name="connsiteY1" fmla="*/ 0 h 4022034"/>
              <a:gd name="connsiteX2" fmla="*/ 4019550 w 4019550"/>
              <a:gd name="connsiteY2" fmla="*/ 4022034 h 4022034"/>
              <a:gd name="connsiteX3" fmla="*/ 0 w 4019550"/>
              <a:gd name="connsiteY3" fmla="*/ 4022034 h 4022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9550" h="4022034">
                <a:moveTo>
                  <a:pt x="0" y="0"/>
                </a:moveTo>
                <a:lnTo>
                  <a:pt x="4019550" y="0"/>
                </a:lnTo>
                <a:lnTo>
                  <a:pt x="4019550" y="4022034"/>
                </a:lnTo>
                <a:lnTo>
                  <a:pt x="0" y="402203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987592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BBE5DAF5-EC9D-4AD0-89FA-5C86E17CE81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279306" y="1998485"/>
            <a:ext cx="2281236" cy="3033589"/>
          </a:xfrm>
          <a:custGeom>
            <a:avLst/>
            <a:gdLst>
              <a:gd name="connsiteX0" fmla="*/ 0 w 2281236"/>
              <a:gd name="connsiteY0" fmla="*/ 0 h 3033589"/>
              <a:gd name="connsiteX1" fmla="*/ 2281236 w 2281236"/>
              <a:gd name="connsiteY1" fmla="*/ 0 h 3033589"/>
              <a:gd name="connsiteX2" fmla="*/ 2281236 w 2281236"/>
              <a:gd name="connsiteY2" fmla="*/ 3033589 h 3033589"/>
              <a:gd name="connsiteX3" fmla="*/ 0 w 2281236"/>
              <a:gd name="connsiteY3" fmla="*/ 3033589 h 303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1236" h="3033589">
                <a:moveTo>
                  <a:pt x="0" y="0"/>
                </a:moveTo>
                <a:lnTo>
                  <a:pt x="2281236" y="0"/>
                </a:lnTo>
                <a:lnTo>
                  <a:pt x="2281236" y="3033589"/>
                </a:lnTo>
                <a:lnTo>
                  <a:pt x="0" y="303358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41B312D8-7D44-404F-8A02-F5FDCC1CA01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581583" y="2010465"/>
            <a:ext cx="2281236" cy="3033589"/>
          </a:xfrm>
          <a:custGeom>
            <a:avLst/>
            <a:gdLst>
              <a:gd name="connsiteX0" fmla="*/ 0 w 2281236"/>
              <a:gd name="connsiteY0" fmla="*/ 0 h 3033589"/>
              <a:gd name="connsiteX1" fmla="*/ 2281236 w 2281236"/>
              <a:gd name="connsiteY1" fmla="*/ 0 h 3033589"/>
              <a:gd name="connsiteX2" fmla="*/ 2281236 w 2281236"/>
              <a:gd name="connsiteY2" fmla="*/ 3033589 h 3033589"/>
              <a:gd name="connsiteX3" fmla="*/ 0 w 2281236"/>
              <a:gd name="connsiteY3" fmla="*/ 3033589 h 303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1236" h="3033589">
                <a:moveTo>
                  <a:pt x="0" y="0"/>
                </a:moveTo>
                <a:lnTo>
                  <a:pt x="2281236" y="0"/>
                </a:lnTo>
                <a:lnTo>
                  <a:pt x="2281236" y="3033589"/>
                </a:lnTo>
                <a:lnTo>
                  <a:pt x="0" y="303358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057266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D4595F5C-E7C7-42BB-B595-374744B9374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548914" y="0"/>
            <a:ext cx="3643085" cy="2264230"/>
          </a:xfrm>
          <a:custGeom>
            <a:avLst/>
            <a:gdLst>
              <a:gd name="connsiteX0" fmla="*/ 0 w 3643085"/>
              <a:gd name="connsiteY0" fmla="*/ 0 h 2264230"/>
              <a:gd name="connsiteX1" fmla="*/ 3643085 w 3643085"/>
              <a:gd name="connsiteY1" fmla="*/ 0 h 2264230"/>
              <a:gd name="connsiteX2" fmla="*/ 3643085 w 3643085"/>
              <a:gd name="connsiteY2" fmla="*/ 2264230 h 2264230"/>
              <a:gd name="connsiteX3" fmla="*/ 0 w 3643085"/>
              <a:gd name="connsiteY3" fmla="*/ 2264230 h 226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3085" h="2264230">
                <a:moveTo>
                  <a:pt x="0" y="0"/>
                </a:moveTo>
                <a:lnTo>
                  <a:pt x="3643085" y="0"/>
                </a:lnTo>
                <a:lnTo>
                  <a:pt x="3643085" y="2264230"/>
                </a:lnTo>
                <a:lnTo>
                  <a:pt x="0" y="226423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C20A9B70-81A7-47C1-A8A9-0061A288F7A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" y="0"/>
            <a:ext cx="4775202" cy="2264230"/>
          </a:xfrm>
          <a:custGeom>
            <a:avLst/>
            <a:gdLst>
              <a:gd name="connsiteX0" fmla="*/ 0 w 4775202"/>
              <a:gd name="connsiteY0" fmla="*/ 0 h 2264230"/>
              <a:gd name="connsiteX1" fmla="*/ 4775202 w 4775202"/>
              <a:gd name="connsiteY1" fmla="*/ 0 h 2264230"/>
              <a:gd name="connsiteX2" fmla="*/ 4775202 w 4775202"/>
              <a:gd name="connsiteY2" fmla="*/ 2264230 h 2264230"/>
              <a:gd name="connsiteX3" fmla="*/ 0 w 4775202"/>
              <a:gd name="connsiteY3" fmla="*/ 2264230 h 226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5202" h="2264230">
                <a:moveTo>
                  <a:pt x="0" y="0"/>
                </a:moveTo>
                <a:lnTo>
                  <a:pt x="4775202" y="0"/>
                </a:lnTo>
                <a:lnTo>
                  <a:pt x="4775202" y="2264230"/>
                </a:lnTo>
                <a:lnTo>
                  <a:pt x="0" y="226423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AABDD233-5C97-4737-BDB1-A94D70D2B31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866744" y="2307771"/>
            <a:ext cx="4325257" cy="2264230"/>
          </a:xfrm>
          <a:custGeom>
            <a:avLst/>
            <a:gdLst>
              <a:gd name="connsiteX0" fmla="*/ 0 w 4325257"/>
              <a:gd name="connsiteY0" fmla="*/ 0 h 2264230"/>
              <a:gd name="connsiteX1" fmla="*/ 4325257 w 4325257"/>
              <a:gd name="connsiteY1" fmla="*/ 0 h 2264230"/>
              <a:gd name="connsiteX2" fmla="*/ 4325257 w 4325257"/>
              <a:gd name="connsiteY2" fmla="*/ 2264230 h 2264230"/>
              <a:gd name="connsiteX3" fmla="*/ 0 w 4325257"/>
              <a:gd name="connsiteY3" fmla="*/ 2264230 h 226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5257" h="2264230">
                <a:moveTo>
                  <a:pt x="0" y="0"/>
                </a:moveTo>
                <a:lnTo>
                  <a:pt x="4325257" y="0"/>
                </a:lnTo>
                <a:lnTo>
                  <a:pt x="4325257" y="2264230"/>
                </a:lnTo>
                <a:lnTo>
                  <a:pt x="0" y="226423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3FB84189-E68B-41B2-A3E1-F5A73697B69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47774" y="0"/>
            <a:ext cx="3643085" cy="2264230"/>
          </a:xfrm>
          <a:custGeom>
            <a:avLst/>
            <a:gdLst>
              <a:gd name="connsiteX0" fmla="*/ 0 w 3643085"/>
              <a:gd name="connsiteY0" fmla="*/ 0 h 2264230"/>
              <a:gd name="connsiteX1" fmla="*/ 3643085 w 3643085"/>
              <a:gd name="connsiteY1" fmla="*/ 0 h 2264230"/>
              <a:gd name="connsiteX2" fmla="*/ 3643085 w 3643085"/>
              <a:gd name="connsiteY2" fmla="*/ 2264230 h 2264230"/>
              <a:gd name="connsiteX3" fmla="*/ 0 w 3643085"/>
              <a:gd name="connsiteY3" fmla="*/ 2264230 h 226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3085" h="2264230">
                <a:moveTo>
                  <a:pt x="0" y="0"/>
                </a:moveTo>
                <a:lnTo>
                  <a:pt x="3643085" y="0"/>
                </a:lnTo>
                <a:lnTo>
                  <a:pt x="3643085" y="2264230"/>
                </a:lnTo>
                <a:lnTo>
                  <a:pt x="0" y="226423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3A668BC7-AA1E-4E55-9A3E-5A77BD7003E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2307771"/>
            <a:ext cx="4325257" cy="2264230"/>
          </a:xfrm>
          <a:custGeom>
            <a:avLst/>
            <a:gdLst>
              <a:gd name="connsiteX0" fmla="*/ 0 w 4325257"/>
              <a:gd name="connsiteY0" fmla="*/ 0 h 2264230"/>
              <a:gd name="connsiteX1" fmla="*/ 4325257 w 4325257"/>
              <a:gd name="connsiteY1" fmla="*/ 0 h 2264230"/>
              <a:gd name="connsiteX2" fmla="*/ 4325257 w 4325257"/>
              <a:gd name="connsiteY2" fmla="*/ 2264230 h 2264230"/>
              <a:gd name="connsiteX3" fmla="*/ 0 w 4325257"/>
              <a:gd name="connsiteY3" fmla="*/ 2264230 h 226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5257" h="2264230">
                <a:moveTo>
                  <a:pt x="0" y="0"/>
                </a:moveTo>
                <a:lnTo>
                  <a:pt x="4325257" y="0"/>
                </a:lnTo>
                <a:lnTo>
                  <a:pt x="4325257" y="2264230"/>
                </a:lnTo>
                <a:lnTo>
                  <a:pt x="0" y="226423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3DAC26AA-7806-4B37-B79E-1421CF4DFF4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817259" y="4615542"/>
            <a:ext cx="3744685" cy="2264230"/>
          </a:xfrm>
          <a:custGeom>
            <a:avLst/>
            <a:gdLst>
              <a:gd name="connsiteX0" fmla="*/ 0 w 3744685"/>
              <a:gd name="connsiteY0" fmla="*/ 0 h 2264230"/>
              <a:gd name="connsiteX1" fmla="*/ 3744685 w 3744685"/>
              <a:gd name="connsiteY1" fmla="*/ 0 h 2264230"/>
              <a:gd name="connsiteX2" fmla="*/ 3744685 w 3744685"/>
              <a:gd name="connsiteY2" fmla="*/ 2264230 h 2264230"/>
              <a:gd name="connsiteX3" fmla="*/ 0 w 3744685"/>
              <a:gd name="connsiteY3" fmla="*/ 2264230 h 226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4685" h="2264230">
                <a:moveTo>
                  <a:pt x="0" y="0"/>
                </a:moveTo>
                <a:lnTo>
                  <a:pt x="3744685" y="0"/>
                </a:lnTo>
                <a:lnTo>
                  <a:pt x="3744685" y="2264230"/>
                </a:lnTo>
                <a:lnTo>
                  <a:pt x="0" y="226423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39C52132-B63C-4343-A504-666ECB9DCB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634518" y="4615542"/>
            <a:ext cx="4557483" cy="2264230"/>
          </a:xfrm>
          <a:custGeom>
            <a:avLst/>
            <a:gdLst>
              <a:gd name="connsiteX0" fmla="*/ 0 w 4557483"/>
              <a:gd name="connsiteY0" fmla="*/ 0 h 2264230"/>
              <a:gd name="connsiteX1" fmla="*/ 4557483 w 4557483"/>
              <a:gd name="connsiteY1" fmla="*/ 0 h 2264230"/>
              <a:gd name="connsiteX2" fmla="*/ 4557483 w 4557483"/>
              <a:gd name="connsiteY2" fmla="*/ 2264230 h 2264230"/>
              <a:gd name="connsiteX3" fmla="*/ 0 w 4557483"/>
              <a:gd name="connsiteY3" fmla="*/ 2264230 h 226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7483" h="2264230">
                <a:moveTo>
                  <a:pt x="0" y="0"/>
                </a:moveTo>
                <a:lnTo>
                  <a:pt x="4557483" y="0"/>
                </a:lnTo>
                <a:lnTo>
                  <a:pt x="4557483" y="2264230"/>
                </a:lnTo>
                <a:lnTo>
                  <a:pt x="0" y="226423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14518A13-8CEA-45DC-83FF-6BB3F58BC1A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" y="4615542"/>
            <a:ext cx="3744685" cy="2264230"/>
          </a:xfrm>
          <a:custGeom>
            <a:avLst/>
            <a:gdLst>
              <a:gd name="connsiteX0" fmla="*/ 0 w 3744685"/>
              <a:gd name="connsiteY0" fmla="*/ 0 h 2264230"/>
              <a:gd name="connsiteX1" fmla="*/ 3744685 w 3744685"/>
              <a:gd name="connsiteY1" fmla="*/ 0 h 2264230"/>
              <a:gd name="connsiteX2" fmla="*/ 3744685 w 3744685"/>
              <a:gd name="connsiteY2" fmla="*/ 2264230 h 2264230"/>
              <a:gd name="connsiteX3" fmla="*/ 0 w 3744685"/>
              <a:gd name="connsiteY3" fmla="*/ 2264230 h 226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4685" h="2264230">
                <a:moveTo>
                  <a:pt x="0" y="0"/>
                </a:moveTo>
                <a:lnTo>
                  <a:pt x="3744685" y="0"/>
                </a:lnTo>
                <a:lnTo>
                  <a:pt x="3744685" y="2264230"/>
                </a:lnTo>
                <a:lnTo>
                  <a:pt x="0" y="226423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767832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69735C25-00C2-42C1-9404-249D63EB2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36105" y="551543"/>
            <a:ext cx="10919790" cy="5754914"/>
          </a:xfrm>
          <a:custGeom>
            <a:avLst/>
            <a:gdLst>
              <a:gd name="connsiteX0" fmla="*/ 0 w 10919790"/>
              <a:gd name="connsiteY0" fmla="*/ 0 h 5754914"/>
              <a:gd name="connsiteX1" fmla="*/ 10919790 w 10919790"/>
              <a:gd name="connsiteY1" fmla="*/ 0 h 5754914"/>
              <a:gd name="connsiteX2" fmla="*/ 10919790 w 10919790"/>
              <a:gd name="connsiteY2" fmla="*/ 5754914 h 5754914"/>
              <a:gd name="connsiteX3" fmla="*/ 0 w 10919790"/>
              <a:gd name="connsiteY3" fmla="*/ 5754914 h 575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19790" h="5754914">
                <a:moveTo>
                  <a:pt x="0" y="0"/>
                </a:moveTo>
                <a:lnTo>
                  <a:pt x="10919790" y="0"/>
                </a:lnTo>
                <a:lnTo>
                  <a:pt x="10919790" y="5754914"/>
                </a:lnTo>
                <a:lnTo>
                  <a:pt x="0" y="57549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009220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0E14DC0A-9202-4672-AAC0-40C4E0E514B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61611" y="4438059"/>
            <a:ext cx="4638261" cy="1919766"/>
          </a:xfrm>
          <a:custGeom>
            <a:avLst/>
            <a:gdLst>
              <a:gd name="connsiteX0" fmla="*/ 0 w 4638261"/>
              <a:gd name="connsiteY0" fmla="*/ 0 h 1919766"/>
              <a:gd name="connsiteX1" fmla="*/ 4638261 w 4638261"/>
              <a:gd name="connsiteY1" fmla="*/ 0 h 1919766"/>
              <a:gd name="connsiteX2" fmla="*/ 4638261 w 4638261"/>
              <a:gd name="connsiteY2" fmla="*/ 1919766 h 1919766"/>
              <a:gd name="connsiteX3" fmla="*/ 0 w 4638261"/>
              <a:gd name="connsiteY3" fmla="*/ 1919766 h 1919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8261" h="1919766">
                <a:moveTo>
                  <a:pt x="0" y="0"/>
                </a:moveTo>
                <a:lnTo>
                  <a:pt x="4638261" y="0"/>
                </a:lnTo>
                <a:lnTo>
                  <a:pt x="4638261" y="1919766"/>
                </a:lnTo>
                <a:lnTo>
                  <a:pt x="0" y="191976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A1B4F930-296E-4AB5-9702-DB074888C9F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12178" y="4419009"/>
            <a:ext cx="4967514" cy="1919766"/>
          </a:xfrm>
          <a:custGeom>
            <a:avLst/>
            <a:gdLst>
              <a:gd name="connsiteX0" fmla="*/ 0 w 4967514"/>
              <a:gd name="connsiteY0" fmla="*/ 0 h 1919766"/>
              <a:gd name="connsiteX1" fmla="*/ 4967514 w 4967514"/>
              <a:gd name="connsiteY1" fmla="*/ 0 h 1919766"/>
              <a:gd name="connsiteX2" fmla="*/ 4967514 w 4967514"/>
              <a:gd name="connsiteY2" fmla="*/ 1919766 h 1919766"/>
              <a:gd name="connsiteX3" fmla="*/ 0 w 4967514"/>
              <a:gd name="connsiteY3" fmla="*/ 1919766 h 1919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7514" h="1919766">
                <a:moveTo>
                  <a:pt x="0" y="0"/>
                </a:moveTo>
                <a:lnTo>
                  <a:pt x="4967514" y="0"/>
                </a:lnTo>
                <a:lnTo>
                  <a:pt x="4967514" y="1919766"/>
                </a:lnTo>
                <a:lnTo>
                  <a:pt x="0" y="191976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59878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xmlns="" id="{F97FB2B7-7E3D-4B18-85FE-7BAB53126D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8198" y="1818709"/>
            <a:ext cx="4082143" cy="3841862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B98249C-54A9-48C7-8E90-5D127DF45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1052084"/>
            <a:ext cx="10515600" cy="191427"/>
          </a:xfrm>
        </p:spPr>
        <p:txBody>
          <a:bodyPr>
            <a:no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52F197-B265-4A24-B3B2-5790470972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234215" y="6436678"/>
            <a:ext cx="1723571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www.infobusiness.com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CEA28D6-30E3-4853-9DDB-89073BC25F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15718" y="66550"/>
            <a:ext cx="464275" cy="191427"/>
          </a:xfrm>
          <a:prstGeom prst="rect">
            <a:avLst/>
          </a:prstGeom>
        </p:spPr>
        <p:txBody>
          <a:bodyPr/>
          <a:lstStyle/>
          <a:p>
            <a:fld id="{22E1CF2F-19B6-4B01-91BB-CDBA096AD5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716540-A5BD-4AEC-AAD5-035D9A1A1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251870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9214B31E-49B7-4705-BDB4-2957574F960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2000" cy="5083631"/>
          </a:xfrm>
          <a:custGeom>
            <a:avLst/>
            <a:gdLst>
              <a:gd name="connsiteX0" fmla="*/ 0 w 12192000"/>
              <a:gd name="connsiteY0" fmla="*/ 0 h 5083631"/>
              <a:gd name="connsiteX1" fmla="*/ 12192000 w 12192000"/>
              <a:gd name="connsiteY1" fmla="*/ 0 h 5083631"/>
              <a:gd name="connsiteX2" fmla="*/ 12192000 w 12192000"/>
              <a:gd name="connsiteY2" fmla="*/ 5083631 h 5083631"/>
              <a:gd name="connsiteX3" fmla="*/ 0 w 12192000"/>
              <a:gd name="connsiteY3" fmla="*/ 5083631 h 508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083631">
                <a:moveTo>
                  <a:pt x="0" y="0"/>
                </a:moveTo>
                <a:lnTo>
                  <a:pt x="12192000" y="0"/>
                </a:lnTo>
                <a:lnTo>
                  <a:pt x="12192000" y="5083631"/>
                </a:lnTo>
                <a:lnTo>
                  <a:pt x="0" y="508363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187293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027A3056-08C5-4E76-830F-AD107BDF617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24988" y="2815772"/>
            <a:ext cx="2967012" cy="4042226"/>
          </a:xfrm>
          <a:custGeom>
            <a:avLst/>
            <a:gdLst>
              <a:gd name="connsiteX0" fmla="*/ 0 w 2967012"/>
              <a:gd name="connsiteY0" fmla="*/ 0 h 4042226"/>
              <a:gd name="connsiteX1" fmla="*/ 2967012 w 2967012"/>
              <a:gd name="connsiteY1" fmla="*/ 0 h 4042226"/>
              <a:gd name="connsiteX2" fmla="*/ 2967012 w 2967012"/>
              <a:gd name="connsiteY2" fmla="*/ 4042226 h 4042226"/>
              <a:gd name="connsiteX3" fmla="*/ 0 w 2967012"/>
              <a:gd name="connsiteY3" fmla="*/ 4042226 h 4042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7012" h="4042226">
                <a:moveTo>
                  <a:pt x="0" y="0"/>
                </a:moveTo>
                <a:lnTo>
                  <a:pt x="2967012" y="0"/>
                </a:lnTo>
                <a:lnTo>
                  <a:pt x="2967012" y="4042226"/>
                </a:lnTo>
                <a:lnTo>
                  <a:pt x="0" y="404222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C3B86179-50A9-458A-9A0A-FC2FE548E5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6988" y="3274259"/>
            <a:ext cx="2967012" cy="3583739"/>
          </a:xfrm>
          <a:custGeom>
            <a:avLst/>
            <a:gdLst>
              <a:gd name="connsiteX0" fmla="*/ 0 w 2967012"/>
              <a:gd name="connsiteY0" fmla="*/ 0 h 3583739"/>
              <a:gd name="connsiteX1" fmla="*/ 2967012 w 2967012"/>
              <a:gd name="connsiteY1" fmla="*/ 0 h 3583739"/>
              <a:gd name="connsiteX2" fmla="*/ 2967012 w 2967012"/>
              <a:gd name="connsiteY2" fmla="*/ 3583739 h 3583739"/>
              <a:gd name="connsiteX3" fmla="*/ 0 w 2967012"/>
              <a:gd name="connsiteY3" fmla="*/ 3583739 h 358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7012" h="3583739">
                <a:moveTo>
                  <a:pt x="0" y="0"/>
                </a:moveTo>
                <a:lnTo>
                  <a:pt x="2967012" y="0"/>
                </a:lnTo>
                <a:lnTo>
                  <a:pt x="2967012" y="3583739"/>
                </a:lnTo>
                <a:lnTo>
                  <a:pt x="0" y="358373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9FA5F41E-5D48-4171-B5A6-A8FA83E7E32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76988" y="2"/>
            <a:ext cx="2967012" cy="3194956"/>
          </a:xfrm>
          <a:custGeom>
            <a:avLst/>
            <a:gdLst>
              <a:gd name="connsiteX0" fmla="*/ 0 w 2967012"/>
              <a:gd name="connsiteY0" fmla="*/ 0 h 3194956"/>
              <a:gd name="connsiteX1" fmla="*/ 2967012 w 2967012"/>
              <a:gd name="connsiteY1" fmla="*/ 0 h 3194956"/>
              <a:gd name="connsiteX2" fmla="*/ 2967012 w 2967012"/>
              <a:gd name="connsiteY2" fmla="*/ 3194956 h 3194956"/>
              <a:gd name="connsiteX3" fmla="*/ 0 w 2967012"/>
              <a:gd name="connsiteY3" fmla="*/ 3194956 h 319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7012" h="3194956">
                <a:moveTo>
                  <a:pt x="0" y="0"/>
                </a:moveTo>
                <a:lnTo>
                  <a:pt x="2967012" y="0"/>
                </a:lnTo>
                <a:lnTo>
                  <a:pt x="2967012" y="3194956"/>
                </a:lnTo>
                <a:lnTo>
                  <a:pt x="0" y="31949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B8CBF036-8182-40C4-9EAC-C067700E25A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224988" y="-1"/>
            <a:ext cx="2967012" cy="2730501"/>
          </a:xfrm>
          <a:custGeom>
            <a:avLst/>
            <a:gdLst>
              <a:gd name="connsiteX0" fmla="*/ 0 w 2967012"/>
              <a:gd name="connsiteY0" fmla="*/ 0 h 2730501"/>
              <a:gd name="connsiteX1" fmla="*/ 2967012 w 2967012"/>
              <a:gd name="connsiteY1" fmla="*/ 0 h 2730501"/>
              <a:gd name="connsiteX2" fmla="*/ 2967012 w 2967012"/>
              <a:gd name="connsiteY2" fmla="*/ 2730501 h 2730501"/>
              <a:gd name="connsiteX3" fmla="*/ 0 w 2967012"/>
              <a:gd name="connsiteY3" fmla="*/ 2730501 h 273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7012" h="2730501">
                <a:moveTo>
                  <a:pt x="0" y="0"/>
                </a:moveTo>
                <a:lnTo>
                  <a:pt x="2967012" y="0"/>
                </a:lnTo>
                <a:lnTo>
                  <a:pt x="2967012" y="2730501"/>
                </a:lnTo>
                <a:lnTo>
                  <a:pt x="0" y="27305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043281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D6C50AC7-3412-41A7-95AC-B9D7C505D13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29201" y="973384"/>
            <a:ext cx="2133596" cy="1897957"/>
          </a:xfrm>
          <a:custGeom>
            <a:avLst/>
            <a:gdLst>
              <a:gd name="connsiteX0" fmla="*/ 0 w 2133596"/>
              <a:gd name="connsiteY0" fmla="*/ 0 h 1897957"/>
              <a:gd name="connsiteX1" fmla="*/ 2133596 w 2133596"/>
              <a:gd name="connsiteY1" fmla="*/ 0 h 1897957"/>
              <a:gd name="connsiteX2" fmla="*/ 2133596 w 2133596"/>
              <a:gd name="connsiteY2" fmla="*/ 1897957 h 1897957"/>
              <a:gd name="connsiteX3" fmla="*/ 0 w 2133596"/>
              <a:gd name="connsiteY3" fmla="*/ 1897957 h 189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596" h="1897957">
                <a:moveTo>
                  <a:pt x="0" y="0"/>
                </a:moveTo>
                <a:lnTo>
                  <a:pt x="2133596" y="0"/>
                </a:lnTo>
                <a:lnTo>
                  <a:pt x="2133596" y="1897957"/>
                </a:lnTo>
                <a:lnTo>
                  <a:pt x="0" y="18979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557236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742CE377-0125-40A0-9111-1D35FBFBF92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91960" y="3882611"/>
            <a:ext cx="5001839" cy="2169825"/>
          </a:xfrm>
          <a:custGeom>
            <a:avLst/>
            <a:gdLst>
              <a:gd name="connsiteX0" fmla="*/ 0 w 5001839"/>
              <a:gd name="connsiteY0" fmla="*/ 0 h 2169825"/>
              <a:gd name="connsiteX1" fmla="*/ 5001839 w 5001839"/>
              <a:gd name="connsiteY1" fmla="*/ 0 h 2169825"/>
              <a:gd name="connsiteX2" fmla="*/ 5001839 w 5001839"/>
              <a:gd name="connsiteY2" fmla="*/ 2169825 h 2169825"/>
              <a:gd name="connsiteX3" fmla="*/ 0 w 5001839"/>
              <a:gd name="connsiteY3" fmla="*/ 2169825 h 216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1839" h="2169825">
                <a:moveTo>
                  <a:pt x="0" y="0"/>
                </a:moveTo>
                <a:lnTo>
                  <a:pt x="5001839" y="0"/>
                </a:lnTo>
                <a:lnTo>
                  <a:pt x="5001839" y="2169825"/>
                </a:lnTo>
                <a:lnTo>
                  <a:pt x="0" y="21698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394BB5B4-D031-4F3C-999D-6C67DB67A29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776877" y="624513"/>
            <a:ext cx="2416922" cy="3121097"/>
          </a:xfrm>
          <a:custGeom>
            <a:avLst/>
            <a:gdLst>
              <a:gd name="connsiteX0" fmla="*/ 0 w 2416922"/>
              <a:gd name="connsiteY0" fmla="*/ 0 h 3121097"/>
              <a:gd name="connsiteX1" fmla="*/ 2416922 w 2416922"/>
              <a:gd name="connsiteY1" fmla="*/ 0 h 3121097"/>
              <a:gd name="connsiteX2" fmla="*/ 2416922 w 2416922"/>
              <a:gd name="connsiteY2" fmla="*/ 3121097 h 3121097"/>
              <a:gd name="connsiteX3" fmla="*/ 0 w 2416922"/>
              <a:gd name="connsiteY3" fmla="*/ 3121097 h 312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922" h="3121097">
                <a:moveTo>
                  <a:pt x="0" y="0"/>
                </a:moveTo>
                <a:lnTo>
                  <a:pt x="2416922" y="0"/>
                </a:lnTo>
                <a:lnTo>
                  <a:pt x="2416922" y="3121097"/>
                </a:lnTo>
                <a:lnTo>
                  <a:pt x="0" y="312109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B6155BCB-0EAE-41B0-A39B-CFB31EBA113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91960" y="624513"/>
            <a:ext cx="2416922" cy="3121097"/>
          </a:xfrm>
          <a:custGeom>
            <a:avLst/>
            <a:gdLst>
              <a:gd name="connsiteX0" fmla="*/ 0 w 2416922"/>
              <a:gd name="connsiteY0" fmla="*/ 0 h 3121097"/>
              <a:gd name="connsiteX1" fmla="*/ 2416922 w 2416922"/>
              <a:gd name="connsiteY1" fmla="*/ 0 h 3121097"/>
              <a:gd name="connsiteX2" fmla="*/ 2416922 w 2416922"/>
              <a:gd name="connsiteY2" fmla="*/ 3121097 h 3121097"/>
              <a:gd name="connsiteX3" fmla="*/ 0 w 2416922"/>
              <a:gd name="connsiteY3" fmla="*/ 3121097 h 312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922" h="3121097">
                <a:moveTo>
                  <a:pt x="0" y="0"/>
                </a:moveTo>
                <a:lnTo>
                  <a:pt x="2416922" y="0"/>
                </a:lnTo>
                <a:lnTo>
                  <a:pt x="2416922" y="3121097"/>
                </a:lnTo>
                <a:lnTo>
                  <a:pt x="0" y="312109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321063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2701D082-593A-4EF0-98C4-1E64DE7200A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34438" y="756994"/>
            <a:ext cx="7081268" cy="2634196"/>
          </a:xfrm>
          <a:custGeom>
            <a:avLst/>
            <a:gdLst>
              <a:gd name="connsiteX0" fmla="*/ 0 w 7081268"/>
              <a:gd name="connsiteY0" fmla="*/ 0 h 2634196"/>
              <a:gd name="connsiteX1" fmla="*/ 7081268 w 7081268"/>
              <a:gd name="connsiteY1" fmla="*/ 0 h 2634196"/>
              <a:gd name="connsiteX2" fmla="*/ 7081268 w 7081268"/>
              <a:gd name="connsiteY2" fmla="*/ 2634196 h 2634196"/>
              <a:gd name="connsiteX3" fmla="*/ 0 w 7081268"/>
              <a:gd name="connsiteY3" fmla="*/ 2634196 h 263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1268" h="2634196">
                <a:moveTo>
                  <a:pt x="0" y="0"/>
                </a:moveTo>
                <a:lnTo>
                  <a:pt x="7081268" y="0"/>
                </a:lnTo>
                <a:lnTo>
                  <a:pt x="7081268" y="2634196"/>
                </a:lnTo>
                <a:lnTo>
                  <a:pt x="0" y="263419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93E7A534-BFCD-4F7F-9BA8-49F5F4C4C7E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453154" y="3466810"/>
            <a:ext cx="3762552" cy="2634196"/>
          </a:xfrm>
          <a:custGeom>
            <a:avLst/>
            <a:gdLst>
              <a:gd name="connsiteX0" fmla="*/ 0 w 3762552"/>
              <a:gd name="connsiteY0" fmla="*/ 0 h 2634196"/>
              <a:gd name="connsiteX1" fmla="*/ 3762552 w 3762552"/>
              <a:gd name="connsiteY1" fmla="*/ 0 h 2634196"/>
              <a:gd name="connsiteX2" fmla="*/ 3762552 w 3762552"/>
              <a:gd name="connsiteY2" fmla="*/ 2634196 h 2634196"/>
              <a:gd name="connsiteX3" fmla="*/ 0 w 3762552"/>
              <a:gd name="connsiteY3" fmla="*/ 2634196 h 263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2552" h="2634196">
                <a:moveTo>
                  <a:pt x="0" y="0"/>
                </a:moveTo>
                <a:lnTo>
                  <a:pt x="3762552" y="0"/>
                </a:lnTo>
                <a:lnTo>
                  <a:pt x="3762552" y="2634196"/>
                </a:lnTo>
                <a:lnTo>
                  <a:pt x="0" y="263419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D6E1762-C311-4B60-8A47-5914627DA44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134438" y="3466810"/>
            <a:ext cx="3249497" cy="2634196"/>
          </a:xfrm>
          <a:custGeom>
            <a:avLst/>
            <a:gdLst>
              <a:gd name="connsiteX0" fmla="*/ 0 w 3249497"/>
              <a:gd name="connsiteY0" fmla="*/ 0 h 2634196"/>
              <a:gd name="connsiteX1" fmla="*/ 3249497 w 3249497"/>
              <a:gd name="connsiteY1" fmla="*/ 0 h 2634196"/>
              <a:gd name="connsiteX2" fmla="*/ 3249497 w 3249497"/>
              <a:gd name="connsiteY2" fmla="*/ 2634196 h 2634196"/>
              <a:gd name="connsiteX3" fmla="*/ 0 w 3249497"/>
              <a:gd name="connsiteY3" fmla="*/ 2634196 h 263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9497" h="2634196">
                <a:moveTo>
                  <a:pt x="0" y="0"/>
                </a:moveTo>
                <a:lnTo>
                  <a:pt x="3249497" y="0"/>
                </a:lnTo>
                <a:lnTo>
                  <a:pt x="3249497" y="2634196"/>
                </a:lnTo>
                <a:lnTo>
                  <a:pt x="0" y="263419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074630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2E21A36A-636D-4392-9121-03107251D2B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598947" y="2489126"/>
            <a:ext cx="5796844" cy="1855304"/>
          </a:xfrm>
          <a:custGeom>
            <a:avLst/>
            <a:gdLst>
              <a:gd name="connsiteX0" fmla="*/ 0 w 5796844"/>
              <a:gd name="connsiteY0" fmla="*/ 0 h 1855304"/>
              <a:gd name="connsiteX1" fmla="*/ 5796844 w 5796844"/>
              <a:gd name="connsiteY1" fmla="*/ 0 h 1855304"/>
              <a:gd name="connsiteX2" fmla="*/ 5796844 w 5796844"/>
              <a:gd name="connsiteY2" fmla="*/ 1855304 h 1855304"/>
              <a:gd name="connsiteX3" fmla="*/ 0 w 5796844"/>
              <a:gd name="connsiteY3" fmla="*/ 1855304 h 185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6844" h="1855304">
                <a:moveTo>
                  <a:pt x="0" y="0"/>
                </a:moveTo>
                <a:lnTo>
                  <a:pt x="5796844" y="0"/>
                </a:lnTo>
                <a:lnTo>
                  <a:pt x="5796844" y="1855304"/>
                </a:lnTo>
                <a:lnTo>
                  <a:pt x="0" y="18553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62A6783B-4381-4C08-A835-0AC20F9294D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2489126"/>
            <a:ext cx="3511826" cy="1855304"/>
          </a:xfrm>
          <a:custGeom>
            <a:avLst/>
            <a:gdLst>
              <a:gd name="connsiteX0" fmla="*/ 0 w 3511826"/>
              <a:gd name="connsiteY0" fmla="*/ 0 h 1855304"/>
              <a:gd name="connsiteX1" fmla="*/ 3511826 w 3511826"/>
              <a:gd name="connsiteY1" fmla="*/ 0 h 1855304"/>
              <a:gd name="connsiteX2" fmla="*/ 3511826 w 3511826"/>
              <a:gd name="connsiteY2" fmla="*/ 1855304 h 1855304"/>
              <a:gd name="connsiteX3" fmla="*/ 0 w 3511826"/>
              <a:gd name="connsiteY3" fmla="*/ 1855304 h 185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1826" h="1855304">
                <a:moveTo>
                  <a:pt x="0" y="0"/>
                </a:moveTo>
                <a:lnTo>
                  <a:pt x="3511826" y="0"/>
                </a:lnTo>
                <a:lnTo>
                  <a:pt x="3511826" y="1855304"/>
                </a:lnTo>
                <a:lnTo>
                  <a:pt x="0" y="18553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DC271585-F76A-477D-975E-394DBF553DE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482912" y="2489126"/>
            <a:ext cx="2709088" cy="1855304"/>
          </a:xfrm>
          <a:custGeom>
            <a:avLst/>
            <a:gdLst>
              <a:gd name="connsiteX0" fmla="*/ 0 w 2709088"/>
              <a:gd name="connsiteY0" fmla="*/ 0 h 1855304"/>
              <a:gd name="connsiteX1" fmla="*/ 2709088 w 2709088"/>
              <a:gd name="connsiteY1" fmla="*/ 0 h 1855304"/>
              <a:gd name="connsiteX2" fmla="*/ 2709088 w 2709088"/>
              <a:gd name="connsiteY2" fmla="*/ 1855304 h 1855304"/>
              <a:gd name="connsiteX3" fmla="*/ 0 w 2709088"/>
              <a:gd name="connsiteY3" fmla="*/ 1855304 h 185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9088" h="1855304">
                <a:moveTo>
                  <a:pt x="0" y="0"/>
                </a:moveTo>
                <a:lnTo>
                  <a:pt x="2709088" y="0"/>
                </a:lnTo>
                <a:lnTo>
                  <a:pt x="2709088" y="1855304"/>
                </a:lnTo>
                <a:lnTo>
                  <a:pt x="0" y="18553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4164484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DCEA8116-7FD0-4388-A7F5-8A8B66EB37B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31544" y="2032000"/>
            <a:ext cx="6560457" cy="2423886"/>
          </a:xfrm>
          <a:custGeom>
            <a:avLst/>
            <a:gdLst>
              <a:gd name="connsiteX0" fmla="*/ 0 w 6560457"/>
              <a:gd name="connsiteY0" fmla="*/ 0 h 2423886"/>
              <a:gd name="connsiteX1" fmla="*/ 6560457 w 6560457"/>
              <a:gd name="connsiteY1" fmla="*/ 0 h 2423886"/>
              <a:gd name="connsiteX2" fmla="*/ 6560457 w 6560457"/>
              <a:gd name="connsiteY2" fmla="*/ 2423886 h 2423886"/>
              <a:gd name="connsiteX3" fmla="*/ 0 w 6560457"/>
              <a:gd name="connsiteY3" fmla="*/ 2423886 h 242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0457" h="2423886">
                <a:moveTo>
                  <a:pt x="0" y="0"/>
                </a:moveTo>
                <a:lnTo>
                  <a:pt x="6560457" y="0"/>
                </a:lnTo>
                <a:lnTo>
                  <a:pt x="6560457" y="2423886"/>
                </a:lnTo>
                <a:lnTo>
                  <a:pt x="0" y="24238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208309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3B5A9C39-CD3C-4C0D-A274-BC63A1884BD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989983" y="4652806"/>
            <a:ext cx="2667261" cy="1493547"/>
          </a:xfrm>
          <a:custGeom>
            <a:avLst/>
            <a:gdLst>
              <a:gd name="connsiteX0" fmla="*/ 0 w 2667261"/>
              <a:gd name="connsiteY0" fmla="*/ 0 h 1493547"/>
              <a:gd name="connsiteX1" fmla="*/ 2667261 w 2667261"/>
              <a:gd name="connsiteY1" fmla="*/ 0 h 1493547"/>
              <a:gd name="connsiteX2" fmla="*/ 2667261 w 2667261"/>
              <a:gd name="connsiteY2" fmla="*/ 1493547 h 1493547"/>
              <a:gd name="connsiteX3" fmla="*/ 0 w 2667261"/>
              <a:gd name="connsiteY3" fmla="*/ 1493547 h 149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261" h="1493547">
                <a:moveTo>
                  <a:pt x="0" y="0"/>
                </a:moveTo>
                <a:lnTo>
                  <a:pt x="2667261" y="0"/>
                </a:lnTo>
                <a:lnTo>
                  <a:pt x="2667261" y="1493547"/>
                </a:lnTo>
                <a:lnTo>
                  <a:pt x="0" y="149354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9C741A7F-5158-4CE7-A071-FB191C11C1D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265874" y="4652807"/>
            <a:ext cx="2671099" cy="1493547"/>
          </a:xfrm>
          <a:custGeom>
            <a:avLst/>
            <a:gdLst>
              <a:gd name="connsiteX0" fmla="*/ 0 w 2671099"/>
              <a:gd name="connsiteY0" fmla="*/ 0 h 1493547"/>
              <a:gd name="connsiteX1" fmla="*/ 2671099 w 2671099"/>
              <a:gd name="connsiteY1" fmla="*/ 0 h 1493547"/>
              <a:gd name="connsiteX2" fmla="*/ 2671099 w 2671099"/>
              <a:gd name="connsiteY2" fmla="*/ 1493547 h 1493547"/>
              <a:gd name="connsiteX3" fmla="*/ 0 w 2671099"/>
              <a:gd name="connsiteY3" fmla="*/ 1493547 h 149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1099" h="1493547">
                <a:moveTo>
                  <a:pt x="0" y="0"/>
                </a:moveTo>
                <a:lnTo>
                  <a:pt x="2671099" y="0"/>
                </a:lnTo>
                <a:lnTo>
                  <a:pt x="2671099" y="1493547"/>
                </a:lnTo>
                <a:lnTo>
                  <a:pt x="0" y="149354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30BFB914-956D-4DBA-A6AB-17B50099122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3934" y="4652807"/>
            <a:ext cx="2539840" cy="1493547"/>
          </a:xfrm>
          <a:custGeom>
            <a:avLst/>
            <a:gdLst>
              <a:gd name="connsiteX0" fmla="*/ 0 w 2539840"/>
              <a:gd name="connsiteY0" fmla="*/ 0 h 1493547"/>
              <a:gd name="connsiteX1" fmla="*/ 2539840 w 2539840"/>
              <a:gd name="connsiteY1" fmla="*/ 0 h 1493547"/>
              <a:gd name="connsiteX2" fmla="*/ 2539840 w 2539840"/>
              <a:gd name="connsiteY2" fmla="*/ 1493547 h 1493547"/>
              <a:gd name="connsiteX3" fmla="*/ 0 w 2539840"/>
              <a:gd name="connsiteY3" fmla="*/ 1493547 h 149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9840" h="1493547">
                <a:moveTo>
                  <a:pt x="0" y="0"/>
                </a:moveTo>
                <a:lnTo>
                  <a:pt x="2539840" y="0"/>
                </a:lnTo>
                <a:lnTo>
                  <a:pt x="2539840" y="1493547"/>
                </a:lnTo>
                <a:lnTo>
                  <a:pt x="0" y="149354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6F33E8D1-8903-4E74-8A1D-9468205CD3D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732961" y="4652807"/>
            <a:ext cx="2805105" cy="1493547"/>
          </a:xfrm>
          <a:custGeom>
            <a:avLst/>
            <a:gdLst>
              <a:gd name="connsiteX0" fmla="*/ 0 w 2805105"/>
              <a:gd name="connsiteY0" fmla="*/ 0 h 1493547"/>
              <a:gd name="connsiteX1" fmla="*/ 2805105 w 2805105"/>
              <a:gd name="connsiteY1" fmla="*/ 0 h 1493547"/>
              <a:gd name="connsiteX2" fmla="*/ 2805105 w 2805105"/>
              <a:gd name="connsiteY2" fmla="*/ 1493547 h 1493547"/>
              <a:gd name="connsiteX3" fmla="*/ 0 w 2805105"/>
              <a:gd name="connsiteY3" fmla="*/ 1493547 h 149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5105" h="1493547">
                <a:moveTo>
                  <a:pt x="0" y="0"/>
                </a:moveTo>
                <a:lnTo>
                  <a:pt x="2805105" y="0"/>
                </a:lnTo>
                <a:lnTo>
                  <a:pt x="2805105" y="1493547"/>
                </a:lnTo>
                <a:lnTo>
                  <a:pt x="0" y="149354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940125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28372B29-4C4D-419A-B1F3-E338FE771A7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76299" y="2075544"/>
            <a:ext cx="2574864" cy="1950759"/>
          </a:xfrm>
          <a:custGeom>
            <a:avLst/>
            <a:gdLst>
              <a:gd name="connsiteX0" fmla="*/ 0 w 2574864"/>
              <a:gd name="connsiteY0" fmla="*/ 0 h 1950759"/>
              <a:gd name="connsiteX1" fmla="*/ 2574864 w 2574864"/>
              <a:gd name="connsiteY1" fmla="*/ 0 h 1950759"/>
              <a:gd name="connsiteX2" fmla="*/ 2574864 w 2574864"/>
              <a:gd name="connsiteY2" fmla="*/ 1950759 h 1950759"/>
              <a:gd name="connsiteX3" fmla="*/ 0 w 2574864"/>
              <a:gd name="connsiteY3" fmla="*/ 1950759 h 195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4864" h="1950759">
                <a:moveTo>
                  <a:pt x="0" y="0"/>
                </a:moveTo>
                <a:lnTo>
                  <a:pt x="2574864" y="0"/>
                </a:lnTo>
                <a:lnTo>
                  <a:pt x="2574864" y="1950759"/>
                </a:lnTo>
                <a:lnTo>
                  <a:pt x="0" y="19507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C456260-6C24-4F60-894E-90B00A521E9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510771" y="2075544"/>
            <a:ext cx="2574864" cy="1950759"/>
          </a:xfrm>
          <a:custGeom>
            <a:avLst/>
            <a:gdLst>
              <a:gd name="connsiteX0" fmla="*/ 0 w 2574864"/>
              <a:gd name="connsiteY0" fmla="*/ 0 h 1950759"/>
              <a:gd name="connsiteX1" fmla="*/ 2574864 w 2574864"/>
              <a:gd name="connsiteY1" fmla="*/ 0 h 1950759"/>
              <a:gd name="connsiteX2" fmla="*/ 2574864 w 2574864"/>
              <a:gd name="connsiteY2" fmla="*/ 1950759 h 1950759"/>
              <a:gd name="connsiteX3" fmla="*/ 0 w 2574864"/>
              <a:gd name="connsiteY3" fmla="*/ 1950759 h 195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4864" h="1950759">
                <a:moveTo>
                  <a:pt x="0" y="0"/>
                </a:moveTo>
                <a:lnTo>
                  <a:pt x="2574864" y="0"/>
                </a:lnTo>
                <a:lnTo>
                  <a:pt x="2574864" y="1950759"/>
                </a:lnTo>
                <a:lnTo>
                  <a:pt x="0" y="19507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BCB8AB2-A551-4AE5-956C-A8365C72447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45243" y="2075543"/>
            <a:ext cx="2574864" cy="1950759"/>
          </a:xfrm>
          <a:custGeom>
            <a:avLst/>
            <a:gdLst>
              <a:gd name="connsiteX0" fmla="*/ 0 w 2574864"/>
              <a:gd name="connsiteY0" fmla="*/ 0 h 1950759"/>
              <a:gd name="connsiteX1" fmla="*/ 2574864 w 2574864"/>
              <a:gd name="connsiteY1" fmla="*/ 0 h 1950759"/>
              <a:gd name="connsiteX2" fmla="*/ 2574864 w 2574864"/>
              <a:gd name="connsiteY2" fmla="*/ 1950759 h 1950759"/>
              <a:gd name="connsiteX3" fmla="*/ 0 w 2574864"/>
              <a:gd name="connsiteY3" fmla="*/ 1950759 h 195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4864" h="1950759">
                <a:moveTo>
                  <a:pt x="0" y="0"/>
                </a:moveTo>
                <a:lnTo>
                  <a:pt x="2574864" y="0"/>
                </a:lnTo>
                <a:lnTo>
                  <a:pt x="2574864" y="1950759"/>
                </a:lnTo>
                <a:lnTo>
                  <a:pt x="0" y="19507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B0CCD28E-EC18-4B69-82FD-2440144997E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841827" y="2075544"/>
            <a:ext cx="2574864" cy="1950759"/>
          </a:xfrm>
          <a:custGeom>
            <a:avLst/>
            <a:gdLst>
              <a:gd name="connsiteX0" fmla="*/ 0 w 2574864"/>
              <a:gd name="connsiteY0" fmla="*/ 0 h 1950759"/>
              <a:gd name="connsiteX1" fmla="*/ 2574864 w 2574864"/>
              <a:gd name="connsiteY1" fmla="*/ 0 h 1950759"/>
              <a:gd name="connsiteX2" fmla="*/ 2574864 w 2574864"/>
              <a:gd name="connsiteY2" fmla="*/ 1950759 h 1950759"/>
              <a:gd name="connsiteX3" fmla="*/ 0 w 2574864"/>
              <a:gd name="connsiteY3" fmla="*/ 1950759 h 195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4864" h="1950759">
                <a:moveTo>
                  <a:pt x="0" y="0"/>
                </a:moveTo>
                <a:lnTo>
                  <a:pt x="2574864" y="0"/>
                </a:lnTo>
                <a:lnTo>
                  <a:pt x="2574864" y="1950759"/>
                </a:lnTo>
                <a:lnTo>
                  <a:pt x="0" y="19507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733870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CA6E353-DDDF-4098-9093-49E91089FBE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357606" y="1165900"/>
            <a:ext cx="2651024" cy="2651018"/>
          </a:xfrm>
          <a:custGeom>
            <a:avLst/>
            <a:gdLst>
              <a:gd name="connsiteX0" fmla="*/ 915906 w 2651024"/>
              <a:gd name="connsiteY0" fmla="*/ 0 h 2651018"/>
              <a:gd name="connsiteX1" fmla="*/ 1735118 w 2651024"/>
              <a:gd name="connsiteY1" fmla="*/ 0 h 2651018"/>
              <a:gd name="connsiteX2" fmla="*/ 2397874 w 2651024"/>
              <a:gd name="connsiteY2" fmla="*/ 506299 h 2651018"/>
              <a:gd name="connsiteX3" fmla="*/ 2651024 w 2651024"/>
              <a:gd name="connsiteY3" fmla="*/ 1325509 h 2651018"/>
              <a:gd name="connsiteX4" fmla="*/ 2397874 w 2651024"/>
              <a:gd name="connsiteY4" fmla="*/ 2144719 h 2651018"/>
              <a:gd name="connsiteX5" fmla="*/ 1735118 w 2651024"/>
              <a:gd name="connsiteY5" fmla="*/ 2651018 h 2651018"/>
              <a:gd name="connsiteX6" fmla="*/ 915906 w 2651024"/>
              <a:gd name="connsiteY6" fmla="*/ 2651018 h 2651018"/>
              <a:gd name="connsiteX7" fmla="*/ 253150 w 2651024"/>
              <a:gd name="connsiteY7" fmla="*/ 2144719 h 2651018"/>
              <a:gd name="connsiteX8" fmla="*/ 0 w 2651024"/>
              <a:gd name="connsiteY8" fmla="*/ 1325509 h 2651018"/>
              <a:gd name="connsiteX9" fmla="*/ 253150 w 2651024"/>
              <a:gd name="connsiteY9" fmla="*/ 506299 h 265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1024" h="2651018">
                <a:moveTo>
                  <a:pt x="915906" y="0"/>
                </a:moveTo>
                <a:lnTo>
                  <a:pt x="1735118" y="0"/>
                </a:lnTo>
                <a:lnTo>
                  <a:pt x="2397874" y="506299"/>
                </a:lnTo>
                <a:lnTo>
                  <a:pt x="2651024" y="1325509"/>
                </a:lnTo>
                <a:lnTo>
                  <a:pt x="2397874" y="2144719"/>
                </a:lnTo>
                <a:lnTo>
                  <a:pt x="1735118" y="2651018"/>
                </a:lnTo>
                <a:lnTo>
                  <a:pt x="915906" y="2651018"/>
                </a:lnTo>
                <a:lnTo>
                  <a:pt x="253150" y="2144719"/>
                </a:lnTo>
                <a:lnTo>
                  <a:pt x="0" y="1325509"/>
                </a:lnTo>
                <a:lnTo>
                  <a:pt x="253150" y="5062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0EB86EBE-0EDD-4F17-88E2-B20390BC36D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453261" y="1165900"/>
            <a:ext cx="2651024" cy="2651018"/>
          </a:xfrm>
          <a:custGeom>
            <a:avLst/>
            <a:gdLst>
              <a:gd name="connsiteX0" fmla="*/ 915906 w 2651024"/>
              <a:gd name="connsiteY0" fmla="*/ 0 h 2651018"/>
              <a:gd name="connsiteX1" fmla="*/ 1735118 w 2651024"/>
              <a:gd name="connsiteY1" fmla="*/ 0 h 2651018"/>
              <a:gd name="connsiteX2" fmla="*/ 2397874 w 2651024"/>
              <a:gd name="connsiteY2" fmla="*/ 506299 h 2651018"/>
              <a:gd name="connsiteX3" fmla="*/ 2651024 w 2651024"/>
              <a:gd name="connsiteY3" fmla="*/ 1325509 h 2651018"/>
              <a:gd name="connsiteX4" fmla="*/ 2397874 w 2651024"/>
              <a:gd name="connsiteY4" fmla="*/ 2144719 h 2651018"/>
              <a:gd name="connsiteX5" fmla="*/ 1735118 w 2651024"/>
              <a:gd name="connsiteY5" fmla="*/ 2651018 h 2651018"/>
              <a:gd name="connsiteX6" fmla="*/ 915906 w 2651024"/>
              <a:gd name="connsiteY6" fmla="*/ 2651018 h 2651018"/>
              <a:gd name="connsiteX7" fmla="*/ 253150 w 2651024"/>
              <a:gd name="connsiteY7" fmla="*/ 2144719 h 2651018"/>
              <a:gd name="connsiteX8" fmla="*/ 0 w 2651024"/>
              <a:gd name="connsiteY8" fmla="*/ 1325509 h 2651018"/>
              <a:gd name="connsiteX9" fmla="*/ 253150 w 2651024"/>
              <a:gd name="connsiteY9" fmla="*/ 506299 h 265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1024" h="2651018">
                <a:moveTo>
                  <a:pt x="915906" y="0"/>
                </a:moveTo>
                <a:lnTo>
                  <a:pt x="1735118" y="0"/>
                </a:lnTo>
                <a:lnTo>
                  <a:pt x="2397874" y="506299"/>
                </a:lnTo>
                <a:lnTo>
                  <a:pt x="2651024" y="1325509"/>
                </a:lnTo>
                <a:lnTo>
                  <a:pt x="2397874" y="2144719"/>
                </a:lnTo>
                <a:lnTo>
                  <a:pt x="1735118" y="2651018"/>
                </a:lnTo>
                <a:lnTo>
                  <a:pt x="915906" y="2651018"/>
                </a:lnTo>
                <a:lnTo>
                  <a:pt x="253150" y="2144719"/>
                </a:lnTo>
                <a:lnTo>
                  <a:pt x="0" y="1325509"/>
                </a:lnTo>
                <a:lnTo>
                  <a:pt x="253150" y="5062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AE345D24-2BCF-4CDC-9077-063FDEE1D1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48916" y="1165900"/>
            <a:ext cx="2651024" cy="2651018"/>
          </a:xfrm>
          <a:custGeom>
            <a:avLst/>
            <a:gdLst>
              <a:gd name="connsiteX0" fmla="*/ 915906 w 2651024"/>
              <a:gd name="connsiteY0" fmla="*/ 0 h 2651018"/>
              <a:gd name="connsiteX1" fmla="*/ 1735118 w 2651024"/>
              <a:gd name="connsiteY1" fmla="*/ 0 h 2651018"/>
              <a:gd name="connsiteX2" fmla="*/ 2397874 w 2651024"/>
              <a:gd name="connsiteY2" fmla="*/ 506299 h 2651018"/>
              <a:gd name="connsiteX3" fmla="*/ 2651024 w 2651024"/>
              <a:gd name="connsiteY3" fmla="*/ 1325509 h 2651018"/>
              <a:gd name="connsiteX4" fmla="*/ 2397874 w 2651024"/>
              <a:gd name="connsiteY4" fmla="*/ 2144719 h 2651018"/>
              <a:gd name="connsiteX5" fmla="*/ 1735118 w 2651024"/>
              <a:gd name="connsiteY5" fmla="*/ 2651018 h 2651018"/>
              <a:gd name="connsiteX6" fmla="*/ 915906 w 2651024"/>
              <a:gd name="connsiteY6" fmla="*/ 2651018 h 2651018"/>
              <a:gd name="connsiteX7" fmla="*/ 253150 w 2651024"/>
              <a:gd name="connsiteY7" fmla="*/ 2144719 h 2651018"/>
              <a:gd name="connsiteX8" fmla="*/ 0 w 2651024"/>
              <a:gd name="connsiteY8" fmla="*/ 1325509 h 2651018"/>
              <a:gd name="connsiteX9" fmla="*/ 253150 w 2651024"/>
              <a:gd name="connsiteY9" fmla="*/ 506299 h 265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1024" h="2651018">
                <a:moveTo>
                  <a:pt x="915906" y="0"/>
                </a:moveTo>
                <a:lnTo>
                  <a:pt x="1735118" y="0"/>
                </a:lnTo>
                <a:lnTo>
                  <a:pt x="2397874" y="506299"/>
                </a:lnTo>
                <a:lnTo>
                  <a:pt x="2651024" y="1325509"/>
                </a:lnTo>
                <a:lnTo>
                  <a:pt x="2397874" y="2144719"/>
                </a:lnTo>
                <a:lnTo>
                  <a:pt x="1735118" y="2651018"/>
                </a:lnTo>
                <a:lnTo>
                  <a:pt x="915906" y="2651018"/>
                </a:lnTo>
                <a:lnTo>
                  <a:pt x="253150" y="2144719"/>
                </a:lnTo>
                <a:lnTo>
                  <a:pt x="0" y="1325509"/>
                </a:lnTo>
                <a:lnTo>
                  <a:pt x="253150" y="5062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92673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52F197-B265-4A24-B3B2-5790470972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234215" y="6436678"/>
            <a:ext cx="1723571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www.infobusiness.com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CEA28D6-30E3-4853-9DDB-89073BC25F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15718" y="66550"/>
            <a:ext cx="464275" cy="191427"/>
          </a:xfrm>
          <a:prstGeom prst="rect">
            <a:avLst/>
          </a:prstGeom>
        </p:spPr>
        <p:txBody>
          <a:bodyPr/>
          <a:lstStyle/>
          <a:p>
            <a:fld id="{22E1CF2F-19B6-4B01-91BB-CDBA096AD5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66335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720964A7-C058-4254-86CC-2A0047D55F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876786" y="4059480"/>
            <a:ext cx="5477014" cy="1970258"/>
          </a:xfrm>
          <a:custGeom>
            <a:avLst/>
            <a:gdLst>
              <a:gd name="connsiteX0" fmla="*/ 0 w 5477014"/>
              <a:gd name="connsiteY0" fmla="*/ 0 h 1970258"/>
              <a:gd name="connsiteX1" fmla="*/ 5477014 w 5477014"/>
              <a:gd name="connsiteY1" fmla="*/ 0 h 1970258"/>
              <a:gd name="connsiteX2" fmla="*/ 5477014 w 5477014"/>
              <a:gd name="connsiteY2" fmla="*/ 1970258 h 1970258"/>
              <a:gd name="connsiteX3" fmla="*/ 0 w 5477014"/>
              <a:gd name="connsiteY3" fmla="*/ 1970258 h 1970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7014" h="1970258">
                <a:moveTo>
                  <a:pt x="0" y="0"/>
                </a:moveTo>
                <a:lnTo>
                  <a:pt x="5477014" y="0"/>
                </a:lnTo>
                <a:lnTo>
                  <a:pt x="5477014" y="1970258"/>
                </a:lnTo>
                <a:lnTo>
                  <a:pt x="0" y="19702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57A7B0D5-A6A9-48C9-B828-A0C88E616C1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236843" y="4059481"/>
            <a:ext cx="2199860" cy="1970258"/>
          </a:xfrm>
          <a:custGeom>
            <a:avLst/>
            <a:gdLst>
              <a:gd name="connsiteX0" fmla="*/ 0 w 2199860"/>
              <a:gd name="connsiteY0" fmla="*/ 0 h 1970258"/>
              <a:gd name="connsiteX1" fmla="*/ 2199860 w 2199860"/>
              <a:gd name="connsiteY1" fmla="*/ 0 h 1970258"/>
              <a:gd name="connsiteX2" fmla="*/ 2199860 w 2199860"/>
              <a:gd name="connsiteY2" fmla="*/ 1970258 h 1970258"/>
              <a:gd name="connsiteX3" fmla="*/ 0 w 2199860"/>
              <a:gd name="connsiteY3" fmla="*/ 1970258 h 1970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9860" h="1970258">
                <a:moveTo>
                  <a:pt x="0" y="0"/>
                </a:moveTo>
                <a:lnTo>
                  <a:pt x="2199860" y="0"/>
                </a:lnTo>
                <a:lnTo>
                  <a:pt x="2199860" y="1970258"/>
                </a:lnTo>
                <a:lnTo>
                  <a:pt x="0" y="19702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3AE1F9F9-0CE3-4CF3-83EB-8E3632BB613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38200" y="4059480"/>
            <a:ext cx="2199860" cy="1970258"/>
          </a:xfrm>
          <a:custGeom>
            <a:avLst/>
            <a:gdLst>
              <a:gd name="connsiteX0" fmla="*/ 0 w 2199860"/>
              <a:gd name="connsiteY0" fmla="*/ 0 h 1970258"/>
              <a:gd name="connsiteX1" fmla="*/ 2199860 w 2199860"/>
              <a:gd name="connsiteY1" fmla="*/ 0 h 1970258"/>
              <a:gd name="connsiteX2" fmla="*/ 2199860 w 2199860"/>
              <a:gd name="connsiteY2" fmla="*/ 1970258 h 1970258"/>
              <a:gd name="connsiteX3" fmla="*/ 0 w 2199860"/>
              <a:gd name="connsiteY3" fmla="*/ 1970258 h 1970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9860" h="1970258">
                <a:moveTo>
                  <a:pt x="0" y="0"/>
                </a:moveTo>
                <a:lnTo>
                  <a:pt x="2199860" y="0"/>
                </a:lnTo>
                <a:lnTo>
                  <a:pt x="2199860" y="1970258"/>
                </a:lnTo>
                <a:lnTo>
                  <a:pt x="0" y="19702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AAE3505E-5AC2-4716-B765-FF5CC0C2904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8200" y="1899376"/>
            <a:ext cx="2199860" cy="1970258"/>
          </a:xfrm>
          <a:custGeom>
            <a:avLst/>
            <a:gdLst>
              <a:gd name="connsiteX0" fmla="*/ 0 w 2199860"/>
              <a:gd name="connsiteY0" fmla="*/ 0 h 1970258"/>
              <a:gd name="connsiteX1" fmla="*/ 2199860 w 2199860"/>
              <a:gd name="connsiteY1" fmla="*/ 0 h 1970258"/>
              <a:gd name="connsiteX2" fmla="*/ 2199860 w 2199860"/>
              <a:gd name="connsiteY2" fmla="*/ 1970258 h 1970258"/>
              <a:gd name="connsiteX3" fmla="*/ 0 w 2199860"/>
              <a:gd name="connsiteY3" fmla="*/ 1970258 h 1970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9860" h="1970258">
                <a:moveTo>
                  <a:pt x="0" y="0"/>
                </a:moveTo>
                <a:lnTo>
                  <a:pt x="2199860" y="0"/>
                </a:lnTo>
                <a:lnTo>
                  <a:pt x="2199860" y="1970258"/>
                </a:lnTo>
                <a:lnTo>
                  <a:pt x="0" y="19702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9C2ADC4-29BE-42D4-AECA-C3DD452B464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236843" y="1899377"/>
            <a:ext cx="2199860" cy="1970258"/>
          </a:xfrm>
          <a:custGeom>
            <a:avLst/>
            <a:gdLst>
              <a:gd name="connsiteX0" fmla="*/ 0 w 2199860"/>
              <a:gd name="connsiteY0" fmla="*/ 0 h 1970258"/>
              <a:gd name="connsiteX1" fmla="*/ 2199860 w 2199860"/>
              <a:gd name="connsiteY1" fmla="*/ 0 h 1970258"/>
              <a:gd name="connsiteX2" fmla="*/ 2199860 w 2199860"/>
              <a:gd name="connsiteY2" fmla="*/ 1970258 h 1970258"/>
              <a:gd name="connsiteX3" fmla="*/ 0 w 2199860"/>
              <a:gd name="connsiteY3" fmla="*/ 1970258 h 1970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9860" h="1970258">
                <a:moveTo>
                  <a:pt x="0" y="0"/>
                </a:moveTo>
                <a:lnTo>
                  <a:pt x="2199860" y="0"/>
                </a:lnTo>
                <a:lnTo>
                  <a:pt x="2199860" y="1970258"/>
                </a:lnTo>
                <a:lnTo>
                  <a:pt x="0" y="19702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645294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3A7D7A32-9744-4656-8443-F359E2E8BD9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751444" y="1662318"/>
            <a:ext cx="2769704" cy="1968778"/>
          </a:xfrm>
          <a:custGeom>
            <a:avLst/>
            <a:gdLst>
              <a:gd name="connsiteX0" fmla="*/ 0 w 2769704"/>
              <a:gd name="connsiteY0" fmla="*/ 0 h 1968778"/>
              <a:gd name="connsiteX1" fmla="*/ 2769704 w 2769704"/>
              <a:gd name="connsiteY1" fmla="*/ 0 h 1968778"/>
              <a:gd name="connsiteX2" fmla="*/ 2769704 w 2769704"/>
              <a:gd name="connsiteY2" fmla="*/ 1968778 h 1968778"/>
              <a:gd name="connsiteX3" fmla="*/ 0 w 2769704"/>
              <a:gd name="connsiteY3" fmla="*/ 1968778 h 196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04" h="1968778">
                <a:moveTo>
                  <a:pt x="0" y="0"/>
                </a:moveTo>
                <a:lnTo>
                  <a:pt x="2769704" y="0"/>
                </a:lnTo>
                <a:lnTo>
                  <a:pt x="2769704" y="1968778"/>
                </a:lnTo>
                <a:lnTo>
                  <a:pt x="0" y="196877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5E68044E-0419-4E35-A5DC-FCDD255906F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627166" y="1662318"/>
            <a:ext cx="3564834" cy="2856673"/>
          </a:xfrm>
          <a:custGeom>
            <a:avLst/>
            <a:gdLst>
              <a:gd name="connsiteX0" fmla="*/ 0 w 3564834"/>
              <a:gd name="connsiteY0" fmla="*/ 0 h 2856673"/>
              <a:gd name="connsiteX1" fmla="*/ 3564834 w 3564834"/>
              <a:gd name="connsiteY1" fmla="*/ 0 h 2856673"/>
              <a:gd name="connsiteX2" fmla="*/ 3564834 w 3564834"/>
              <a:gd name="connsiteY2" fmla="*/ 2856673 h 2856673"/>
              <a:gd name="connsiteX3" fmla="*/ 0 w 3564834"/>
              <a:gd name="connsiteY3" fmla="*/ 2856673 h 2856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4834" h="2856673">
                <a:moveTo>
                  <a:pt x="0" y="0"/>
                </a:moveTo>
                <a:lnTo>
                  <a:pt x="3564834" y="0"/>
                </a:lnTo>
                <a:lnTo>
                  <a:pt x="3564834" y="2856673"/>
                </a:lnTo>
                <a:lnTo>
                  <a:pt x="0" y="285667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9C5A799E-BB4F-4FF3-993E-92C2EB22D8D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751444" y="3742910"/>
            <a:ext cx="2769704" cy="3115090"/>
          </a:xfrm>
          <a:custGeom>
            <a:avLst/>
            <a:gdLst>
              <a:gd name="connsiteX0" fmla="*/ 0 w 2769704"/>
              <a:gd name="connsiteY0" fmla="*/ 0 h 3115090"/>
              <a:gd name="connsiteX1" fmla="*/ 2769704 w 2769704"/>
              <a:gd name="connsiteY1" fmla="*/ 0 h 3115090"/>
              <a:gd name="connsiteX2" fmla="*/ 2769704 w 2769704"/>
              <a:gd name="connsiteY2" fmla="*/ 3115090 h 3115090"/>
              <a:gd name="connsiteX3" fmla="*/ 0 w 2769704"/>
              <a:gd name="connsiteY3" fmla="*/ 3115090 h 311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04" h="3115090">
                <a:moveTo>
                  <a:pt x="0" y="0"/>
                </a:moveTo>
                <a:lnTo>
                  <a:pt x="2769704" y="0"/>
                </a:lnTo>
                <a:lnTo>
                  <a:pt x="2769704" y="3115090"/>
                </a:lnTo>
                <a:lnTo>
                  <a:pt x="0" y="31150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4EC4D99F-00D3-4E3C-AAE8-0A8D1B2E365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0" y="1662318"/>
            <a:ext cx="2769704" cy="1812235"/>
          </a:xfrm>
          <a:custGeom>
            <a:avLst/>
            <a:gdLst>
              <a:gd name="connsiteX0" fmla="*/ 0 w 2769704"/>
              <a:gd name="connsiteY0" fmla="*/ 0 h 1812235"/>
              <a:gd name="connsiteX1" fmla="*/ 2769704 w 2769704"/>
              <a:gd name="connsiteY1" fmla="*/ 0 h 1812235"/>
              <a:gd name="connsiteX2" fmla="*/ 2769704 w 2769704"/>
              <a:gd name="connsiteY2" fmla="*/ 1812235 h 1812235"/>
              <a:gd name="connsiteX3" fmla="*/ 0 w 2769704"/>
              <a:gd name="connsiteY3" fmla="*/ 1812235 h 18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04" h="1812235">
                <a:moveTo>
                  <a:pt x="0" y="0"/>
                </a:moveTo>
                <a:lnTo>
                  <a:pt x="2769704" y="0"/>
                </a:lnTo>
                <a:lnTo>
                  <a:pt x="2769704" y="1812235"/>
                </a:lnTo>
                <a:lnTo>
                  <a:pt x="0" y="181223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1BA41C0-D404-4772-BB98-DB9321C609D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875722" y="1662318"/>
            <a:ext cx="2769704" cy="3625300"/>
          </a:xfrm>
          <a:custGeom>
            <a:avLst/>
            <a:gdLst>
              <a:gd name="connsiteX0" fmla="*/ 0 w 2769704"/>
              <a:gd name="connsiteY0" fmla="*/ 0 h 3625300"/>
              <a:gd name="connsiteX1" fmla="*/ 2769704 w 2769704"/>
              <a:gd name="connsiteY1" fmla="*/ 0 h 3625300"/>
              <a:gd name="connsiteX2" fmla="*/ 2769704 w 2769704"/>
              <a:gd name="connsiteY2" fmla="*/ 3625300 h 3625300"/>
              <a:gd name="connsiteX3" fmla="*/ 0 w 2769704"/>
              <a:gd name="connsiteY3" fmla="*/ 3625300 h 362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04" h="3625300">
                <a:moveTo>
                  <a:pt x="0" y="0"/>
                </a:moveTo>
                <a:lnTo>
                  <a:pt x="2769704" y="0"/>
                </a:lnTo>
                <a:lnTo>
                  <a:pt x="2769704" y="3625300"/>
                </a:lnTo>
                <a:lnTo>
                  <a:pt x="0" y="36253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175644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8D9A32A1-270E-45D6-AC73-DC6F1868B7F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821299" y="2106558"/>
            <a:ext cx="2896902" cy="3568370"/>
          </a:xfrm>
          <a:custGeom>
            <a:avLst/>
            <a:gdLst>
              <a:gd name="connsiteX0" fmla="*/ 0 w 2896902"/>
              <a:gd name="connsiteY0" fmla="*/ 0 h 3568370"/>
              <a:gd name="connsiteX1" fmla="*/ 2896902 w 2896902"/>
              <a:gd name="connsiteY1" fmla="*/ 0 h 3568370"/>
              <a:gd name="connsiteX2" fmla="*/ 2896902 w 2896902"/>
              <a:gd name="connsiteY2" fmla="*/ 3568370 h 3568370"/>
              <a:gd name="connsiteX3" fmla="*/ 0 w 2896902"/>
              <a:gd name="connsiteY3" fmla="*/ 3568370 h 356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6902" h="3568370">
                <a:moveTo>
                  <a:pt x="0" y="0"/>
                </a:moveTo>
                <a:lnTo>
                  <a:pt x="2896902" y="0"/>
                </a:lnTo>
                <a:lnTo>
                  <a:pt x="2896902" y="3568370"/>
                </a:lnTo>
                <a:lnTo>
                  <a:pt x="0" y="356837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35729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465B9C0-64E1-4F10-A420-57946092E9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EDF8C5D1-429A-4ADD-ADAC-8B7258C9A77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39974" y="2"/>
            <a:ext cx="6052026" cy="6857998"/>
          </a:xfrm>
          <a:custGeom>
            <a:avLst/>
            <a:gdLst>
              <a:gd name="connsiteX0" fmla="*/ 0 w 6052026"/>
              <a:gd name="connsiteY0" fmla="*/ 0 h 6857998"/>
              <a:gd name="connsiteX1" fmla="*/ 6052026 w 6052026"/>
              <a:gd name="connsiteY1" fmla="*/ 0 h 6857998"/>
              <a:gd name="connsiteX2" fmla="*/ 6052026 w 6052026"/>
              <a:gd name="connsiteY2" fmla="*/ 6857998 h 6857998"/>
              <a:gd name="connsiteX3" fmla="*/ 0 w 6052026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2026" h="6857998">
                <a:moveTo>
                  <a:pt x="0" y="0"/>
                </a:moveTo>
                <a:lnTo>
                  <a:pt x="6052026" y="0"/>
                </a:lnTo>
                <a:lnTo>
                  <a:pt x="6052026" y="6857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369928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465B9C0-64E1-4F10-A420-57946092E9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580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126D098B-E1D2-4835-B64B-B67186ACE9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8635" y="3531389"/>
            <a:ext cx="3144401" cy="3094699"/>
          </a:xfrm>
          <a:custGeom>
            <a:avLst/>
            <a:gdLst>
              <a:gd name="connsiteX0" fmla="*/ 0 w 3144401"/>
              <a:gd name="connsiteY0" fmla="*/ 0 h 3094699"/>
              <a:gd name="connsiteX1" fmla="*/ 3144401 w 3144401"/>
              <a:gd name="connsiteY1" fmla="*/ 0 h 3094699"/>
              <a:gd name="connsiteX2" fmla="*/ 3144401 w 3144401"/>
              <a:gd name="connsiteY2" fmla="*/ 3094699 h 3094699"/>
              <a:gd name="connsiteX3" fmla="*/ 0 w 3144401"/>
              <a:gd name="connsiteY3" fmla="*/ 3094699 h 309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4401" h="3094699">
                <a:moveTo>
                  <a:pt x="0" y="0"/>
                </a:moveTo>
                <a:lnTo>
                  <a:pt x="3144401" y="0"/>
                </a:lnTo>
                <a:lnTo>
                  <a:pt x="3144401" y="3094699"/>
                </a:lnTo>
                <a:lnTo>
                  <a:pt x="0" y="30946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CD91793E-5D32-411C-8B97-EF8448B0E6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8635" y="201013"/>
            <a:ext cx="3144401" cy="3094699"/>
          </a:xfrm>
          <a:custGeom>
            <a:avLst/>
            <a:gdLst>
              <a:gd name="connsiteX0" fmla="*/ 0 w 3144401"/>
              <a:gd name="connsiteY0" fmla="*/ 0 h 3094699"/>
              <a:gd name="connsiteX1" fmla="*/ 3144401 w 3144401"/>
              <a:gd name="connsiteY1" fmla="*/ 0 h 3094699"/>
              <a:gd name="connsiteX2" fmla="*/ 3144401 w 3144401"/>
              <a:gd name="connsiteY2" fmla="*/ 3094699 h 3094699"/>
              <a:gd name="connsiteX3" fmla="*/ 0 w 3144401"/>
              <a:gd name="connsiteY3" fmla="*/ 3094699 h 309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4401" h="3094699">
                <a:moveTo>
                  <a:pt x="0" y="0"/>
                </a:moveTo>
                <a:lnTo>
                  <a:pt x="3144401" y="0"/>
                </a:lnTo>
                <a:lnTo>
                  <a:pt x="3144401" y="3094699"/>
                </a:lnTo>
                <a:lnTo>
                  <a:pt x="0" y="30946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5881132A-C22D-4DA4-8E7C-6BCA0771087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40712" y="201014"/>
            <a:ext cx="3144401" cy="3094699"/>
          </a:xfrm>
          <a:custGeom>
            <a:avLst/>
            <a:gdLst>
              <a:gd name="connsiteX0" fmla="*/ 0 w 3144401"/>
              <a:gd name="connsiteY0" fmla="*/ 0 h 3094699"/>
              <a:gd name="connsiteX1" fmla="*/ 3144401 w 3144401"/>
              <a:gd name="connsiteY1" fmla="*/ 0 h 3094699"/>
              <a:gd name="connsiteX2" fmla="*/ 3144401 w 3144401"/>
              <a:gd name="connsiteY2" fmla="*/ 3094699 h 3094699"/>
              <a:gd name="connsiteX3" fmla="*/ 0 w 3144401"/>
              <a:gd name="connsiteY3" fmla="*/ 3094699 h 309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4401" h="3094699">
                <a:moveTo>
                  <a:pt x="0" y="0"/>
                </a:moveTo>
                <a:lnTo>
                  <a:pt x="3144401" y="0"/>
                </a:lnTo>
                <a:lnTo>
                  <a:pt x="3144401" y="3094699"/>
                </a:lnTo>
                <a:lnTo>
                  <a:pt x="0" y="30946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36D86FB0-9992-40CD-AE86-9190CC1371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40712" y="3531388"/>
            <a:ext cx="3144401" cy="3094699"/>
          </a:xfrm>
          <a:custGeom>
            <a:avLst/>
            <a:gdLst>
              <a:gd name="connsiteX0" fmla="*/ 0 w 3144401"/>
              <a:gd name="connsiteY0" fmla="*/ 0 h 3094699"/>
              <a:gd name="connsiteX1" fmla="*/ 3144401 w 3144401"/>
              <a:gd name="connsiteY1" fmla="*/ 0 h 3094699"/>
              <a:gd name="connsiteX2" fmla="*/ 3144401 w 3144401"/>
              <a:gd name="connsiteY2" fmla="*/ 3094699 h 3094699"/>
              <a:gd name="connsiteX3" fmla="*/ 0 w 3144401"/>
              <a:gd name="connsiteY3" fmla="*/ 3094699 h 309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4401" h="3094699">
                <a:moveTo>
                  <a:pt x="0" y="0"/>
                </a:moveTo>
                <a:lnTo>
                  <a:pt x="3144401" y="0"/>
                </a:lnTo>
                <a:lnTo>
                  <a:pt x="3144401" y="3094699"/>
                </a:lnTo>
                <a:lnTo>
                  <a:pt x="0" y="30946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606645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752CFD8C-9507-489C-9F3D-AF8CB75E27C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850712" y="3607624"/>
            <a:ext cx="2899502" cy="2899502"/>
          </a:xfrm>
          <a:custGeom>
            <a:avLst/>
            <a:gdLst>
              <a:gd name="connsiteX0" fmla="*/ 1449751 w 2899502"/>
              <a:gd name="connsiteY0" fmla="*/ 0 h 2899502"/>
              <a:gd name="connsiteX1" fmla="*/ 2899502 w 2899502"/>
              <a:gd name="connsiteY1" fmla="*/ 1449751 h 2899502"/>
              <a:gd name="connsiteX2" fmla="*/ 1449751 w 2899502"/>
              <a:gd name="connsiteY2" fmla="*/ 2899502 h 2899502"/>
              <a:gd name="connsiteX3" fmla="*/ 0 w 2899502"/>
              <a:gd name="connsiteY3" fmla="*/ 1449751 h 2899502"/>
              <a:gd name="connsiteX4" fmla="*/ 1449751 w 2899502"/>
              <a:gd name="connsiteY4" fmla="*/ 0 h 289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9502" h="2899502">
                <a:moveTo>
                  <a:pt x="1449751" y="0"/>
                </a:moveTo>
                <a:cubicBezTo>
                  <a:pt x="2250426" y="0"/>
                  <a:pt x="2899502" y="649076"/>
                  <a:pt x="2899502" y="1449751"/>
                </a:cubicBezTo>
                <a:cubicBezTo>
                  <a:pt x="2899502" y="2250426"/>
                  <a:pt x="2250426" y="2899502"/>
                  <a:pt x="1449751" y="2899502"/>
                </a:cubicBezTo>
                <a:cubicBezTo>
                  <a:pt x="649076" y="2899502"/>
                  <a:pt x="0" y="2250426"/>
                  <a:pt x="0" y="1449751"/>
                </a:cubicBezTo>
                <a:cubicBezTo>
                  <a:pt x="0" y="649076"/>
                  <a:pt x="649076" y="0"/>
                  <a:pt x="144975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47BFF7CA-E6C4-4206-BC86-703A3891D3B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60614" y="467949"/>
            <a:ext cx="2899502" cy="2899502"/>
          </a:xfrm>
          <a:custGeom>
            <a:avLst/>
            <a:gdLst>
              <a:gd name="connsiteX0" fmla="*/ 1449751 w 2899502"/>
              <a:gd name="connsiteY0" fmla="*/ 0 h 2899502"/>
              <a:gd name="connsiteX1" fmla="*/ 2899502 w 2899502"/>
              <a:gd name="connsiteY1" fmla="*/ 1449751 h 2899502"/>
              <a:gd name="connsiteX2" fmla="*/ 1449751 w 2899502"/>
              <a:gd name="connsiteY2" fmla="*/ 2899502 h 2899502"/>
              <a:gd name="connsiteX3" fmla="*/ 0 w 2899502"/>
              <a:gd name="connsiteY3" fmla="*/ 1449751 h 2899502"/>
              <a:gd name="connsiteX4" fmla="*/ 1449751 w 2899502"/>
              <a:gd name="connsiteY4" fmla="*/ 0 h 289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9502" h="2899502">
                <a:moveTo>
                  <a:pt x="1449751" y="0"/>
                </a:moveTo>
                <a:cubicBezTo>
                  <a:pt x="2250426" y="0"/>
                  <a:pt x="2899502" y="649076"/>
                  <a:pt x="2899502" y="1449751"/>
                </a:cubicBezTo>
                <a:cubicBezTo>
                  <a:pt x="2899502" y="2250426"/>
                  <a:pt x="2250426" y="2899502"/>
                  <a:pt x="1449751" y="2899502"/>
                </a:cubicBezTo>
                <a:cubicBezTo>
                  <a:pt x="649076" y="2899502"/>
                  <a:pt x="0" y="2250426"/>
                  <a:pt x="0" y="1449751"/>
                </a:cubicBezTo>
                <a:cubicBezTo>
                  <a:pt x="0" y="649076"/>
                  <a:pt x="649076" y="0"/>
                  <a:pt x="144975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72CAE5F7-2465-4F73-A13B-85BD057A331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1787" y="467949"/>
            <a:ext cx="2899502" cy="2899502"/>
          </a:xfrm>
          <a:custGeom>
            <a:avLst/>
            <a:gdLst>
              <a:gd name="connsiteX0" fmla="*/ 1449751 w 2899502"/>
              <a:gd name="connsiteY0" fmla="*/ 0 h 2899502"/>
              <a:gd name="connsiteX1" fmla="*/ 2899502 w 2899502"/>
              <a:gd name="connsiteY1" fmla="*/ 1449751 h 2899502"/>
              <a:gd name="connsiteX2" fmla="*/ 1449751 w 2899502"/>
              <a:gd name="connsiteY2" fmla="*/ 2899502 h 2899502"/>
              <a:gd name="connsiteX3" fmla="*/ 0 w 2899502"/>
              <a:gd name="connsiteY3" fmla="*/ 1449751 h 2899502"/>
              <a:gd name="connsiteX4" fmla="*/ 1449751 w 2899502"/>
              <a:gd name="connsiteY4" fmla="*/ 0 h 289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9502" h="2899502">
                <a:moveTo>
                  <a:pt x="1449751" y="0"/>
                </a:moveTo>
                <a:cubicBezTo>
                  <a:pt x="2250426" y="0"/>
                  <a:pt x="2899502" y="649076"/>
                  <a:pt x="2899502" y="1449751"/>
                </a:cubicBezTo>
                <a:cubicBezTo>
                  <a:pt x="2899502" y="2250426"/>
                  <a:pt x="2250426" y="2899502"/>
                  <a:pt x="1449751" y="2899502"/>
                </a:cubicBezTo>
                <a:cubicBezTo>
                  <a:pt x="649076" y="2899502"/>
                  <a:pt x="0" y="2250426"/>
                  <a:pt x="0" y="1449751"/>
                </a:cubicBezTo>
                <a:cubicBezTo>
                  <a:pt x="0" y="649076"/>
                  <a:pt x="649076" y="0"/>
                  <a:pt x="144975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6C87E2D3-A910-45D2-9C74-30B2C79AEC3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33762" y="3607624"/>
            <a:ext cx="2899502" cy="2899502"/>
          </a:xfrm>
          <a:custGeom>
            <a:avLst/>
            <a:gdLst>
              <a:gd name="connsiteX0" fmla="*/ 1449751 w 2899502"/>
              <a:gd name="connsiteY0" fmla="*/ 0 h 2899502"/>
              <a:gd name="connsiteX1" fmla="*/ 2899502 w 2899502"/>
              <a:gd name="connsiteY1" fmla="*/ 1449751 h 2899502"/>
              <a:gd name="connsiteX2" fmla="*/ 1449751 w 2899502"/>
              <a:gd name="connsiteY2" fmla="*/ 2899502 h 2899502"/>
              <a:gd name="connsiteX3" fmla="*/ 0 w 2899502"/>
              <a:gd name="connsiteY3" fmla="*/ 1449751 h 2899502"/>
              <a:gd name="connsiteX4" fmla="*/ 1449751 w 2899502"/>
              <a:gd name="connsiteY4" fmla="*/ 0 h 289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9502" h="2899502">
                <a:moveTo>
                  <a:pt x="1449751" y="0"/>
                </a:moveTo>
                <a:cubicBezTo>
                  <a:pt x="2250426" y="0"/>
                  <a:pt x="2899502" y="649076"/>
                  <a:pt x="2899502" y="1449751"/>
                </a:cubicBezTo>
                <a:cubicBezTo>
                  <a:pt x="2899502" y="2250426"/>
                  <a:pt x="2250426" y="2899502"/>
                  <a:pt x="1449751" y="2899502"/>
                </a:cubicBezTo>
                <a:cubicBezTo>
                  <a:pt x="649076" y="2899502"/>
                  <a:pt x="0" y="2250426"/>
                  <a:pt x="0" y="1449751"/>
                </a:cubicBezTo>
                <a:cubicBezTo>
                  <a:pt x="0" y="649076"/>
                  <a:pt x="649076" y="0"/>
                  <a:pt x="144975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03947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465B9C0-64E1-4F10-A420-57946092E9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xmlns="" id="{F97FB2B7-7E3D-4B18-85FE-7BAB53126D7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940800" y="2532744"/>
            <a:ext cx="2844800" cy="3918856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xmlns="" id="{F97FB2B7-7E3D-4B18-85FE-7BAB53126D7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406400"/>
            <a:ext cx="2844800" cy="3918856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xmlns="" id="{F97FB2B7-7E3D-4B18-85FE-7BAB53126D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6401" y="406401"/>
            <a:ext cx="2844800" cy="3918856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xmlns="" id="{F97FB2B7-7E3D-4B18-85FE-7BAB53126D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251200" y="2532744"/>
            <a:ext cx="2844800" cy="3918856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01411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5CA591F4-2339-4B25-9401-853AF11CDA0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30058" y="1179149"/>
            <a:ext cx="2757714" cy="2757714"/>
          </a:xfrm>
          <a:custGeom>
            <a:avLst/>
            <a:gdLst>
              <a:gd name="connsiteX0" fmla="*/ 0 w 2757714"/>
              <a:gd name="connsiteY0" fmla="*/ 0 h 2757714"/>
              <a:gd name="connsiteX1" fmla="*/ 2757714 w 2757714"/>
              <a:gd name="connsiteY1" fmla="*/ 0 h 2757714"/>
              <a:gd name="connsiteX2" fmla="*/ 2757714 w 2757714"/>
              <a:gd name="connsiteY2" fmla="*/ 2757714 h 2757714"/>
              <a:gd name="connsiteX3" fmla="*/ 0 w 2757714"/>
              <a:gd name="connsiteY3" fmla="*/ 2757714 h 275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7714" h="2757714">
                <a:moveTo>
                  <a:pt x="0" y="0"/>
                </a:moveTo>
                <a:lnTo>
                  <a:pt x="2757714" y="0"/>
                </a:lnTo>
                <a:lnTo>
                  <a:pt x="2757714" y="2757714"/>
                </a:lnTo>
                <a:lnTo>
                  <a:pt x="0" y="27577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A9A844EF-A208-4BD2-AED2-BE9101E4997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5713" y="1179149"/>
            <a:ext cx="2757714" cy="2757714"/>
          </a:xfrm>
          <a:custGeom>
            <a:avLst/>
            <a:gdLst>
              <a:gd name="connsiteX0" fmla="*/ 0 w 2757714"/>
              <a:gd name="connsiteY0" fmla="*/ 0 h 2757714"/>
              <a:gd name="connsiteX1" fmla="*/ 2757714 w 2757714"/>
              <a:gd name="connsiteY1" fmla="*/ 0 h 2757714"/>
              <a:gd name="connsiteX2" fmla="*/ 2757714 w 2757714"/>
              <a:gd name="connsiteY2" fmla="*/ 2757714 h 2757714"/>
              <a:gd name="connsiteX3" fmla="*/ 0 w 2757714"/>
              <a:gd name="connsiteY3" fmla="*/ 2757714 h 275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7714" h="2757714">
                <a:moveTo>
                  <a:pt x="0" y="0"/>
                </a:moveTo>
                <a:lnTo>
                  <a:pt x="2757714" y="0"/>
                </a:lnTo>
                <a:lnTo>
                  <a:pt x="2757714" y="2757714"/>
                </a:lnTo>
                <a:lnTo>
                  <a:pt x="0" y="27577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05D7BEED-E26C-49C0-B97E-6337F21CA8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34402" y="1179149"/>
            <a:ext cx="2757714" cy="2757714"/>
          </a:xfrm>
          <a:custGeom>
            <a:avLst/>
            <a:gdLst>
              <a:gd name="connsiteX0" fmla="*/ 0 w 2757714"/>
              <a:gd name="connsiteY0" fmla="*/ 0 h 2757714"/>
              <a:gd name="connsiteX1" fmla="*/ 2757714 w 2757714"/>
              <a:gd name="connsiteY1" fmla="*/ 0 h 2757714"/>
              <a:gd name="connsiteX2" fmla="*/ 2757714 w 2757714"/>
              <a:gd name="connsiteY2" fmla="*/ 2757714 h 2757714"/>
              <a:gd name="connsiteX3" fmla="*/ 0 w 2757714"/>
              <a:gd name="connsiteY3" fmla="*/ 2757714 h 275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7714" h="2757714">
                <a:moveTo>
                  <a:pt x="0" y="0"/>
                </a:moveTo>
                <a:lnTo>
                  <a:pt x="2757714" y="0"/>
                </a:lnTo>
                <a:lnTo>
                  <a:pt x="2757714" y="2757714"/>
                </a:lnTo>
                <a:lnTo>
                  <a:pt x="0" y="27577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96822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4B13DFB-4D42-49ED-89E4-4F0D5E151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6886"/>
            <a:ext cx="10515600" cy="610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8CE2F2-50B7-45A7-A752-331D60C05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8537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4" r:id="rId3"/>
    <p:sldLayoutId id="2147483651" r:id="rId4"/>
    <p:sldLayoutId id="2147483653" r:id="rId5"/>
    <p:sldLayoutId id="2147483662" r:id="rId6"/>
    <p:sldLayoutId id="2147483664" r:id="rId7"/>
    <p:sldLayoutId id="2147483661" r:id="rId8"/>
    <p:sldLayoutId id="2147483660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0" baseline="0">
          <a:solidFill>
            <a:schemeClr val="tx1"/>
          </a:solidFill>
          <a:latin typeface="Raleway" panose="020B0503030101060003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50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50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50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EB8B45A6-D2B0-4B1A-884C-6065E57623BF}"/>
              </a:ext>
            </a:extLst>
          </p:cNvPr>
          <p:cNvSpPr/>
          <p:nvPr/>
        </p:nvSpPr>
        <p:spPr>
          <a:xfrm>
            <a:off x="18662" y="2"/>
            <a:ext cx="5012575" cy="685799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999E9EE0-2873-42FB-B14A-82950185446B}"/>
              </a:ext>
            </a:extLst>
          </p:cNvPr>
          <p:cNvSpPr/>
          <p:nvPr/>
        </p:nvSpPr>
        <p:spPr>
          <a:xfrm>
            <a:off x="1032487" y="1"/>
            <a:ext cx="72588" cy="773083"/>
          </a:xfrm>
          <a:prstGeom prst="rect">
            <a:avLst/>
          </a:prstGeom>
          <a:solidFill>
            <a:schemeClr val="bg1">
              <a:lumMod val="8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5D4E279-0AEF-43F6-ADE2-423292854662}"/>
              </a:ext>
            </a:extLst>
          </p:cNvPr>
          <p:cNvSpPr/>
          <p:nvPr/>
        </p:nvSpPr>
        <p:spPr>
          <a:xfrm>
            <a:off x="1023156" y="1670859"/>
            <a:ext cx="72587" cy="2984268"/>
          </a:xfrm>
          <a:prstGeom prst="rect">
            <a:avLst/>
          </a:prstGeom>
          <a:solidFill>
            <a:schemeClr val="bg1">
              <a:lumMod val="8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A0C67CBD-A245-4BD1-9A53-8FF8E11B2312}"/>
              </a:ext>
            </a:extLst>
          </p:cNvPr>
          <p:cNvSpPr/>
          <p:nvPr/>
        </p:nvSpPr>
        <p:spPr>
          <a:xfrm>
            <a:off x="1041817" y="970961"/>
            <a:ext cx="45719" cy="52149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1816FC9-117B-4C68-89BC-EA223F88778E}"/>
              </a:ext>
            </a:extLst>
          </p:cNvPr>
          <p:cNvSpPr txBox="1"/>
          <p:nvPr/>
        </p:nvSpPr>
        <p:spPr>
          <a:xfrm>
            <a:off x="1122178" y="1041591"/>
            <a:ext cx="2731355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2800" dirty="0" smtClean="0">
                <a:solidFill>
                  <a:schemeClr val="bg1"/>
                </a:solidFill>
                <a:ea typeface="Batang" pitchFamily="18" charset="-127"/>
              </a:rPr>
              <a:t>Institutional investors</a:t>
            </a:r>
            <a:endParaRPr lang="en-US" sz="2800" b="1" spc="300" dirty="0">
              <a:solidFill>
                <a:schemeClr val="bg1"/>
              </a:solidFill>
              <a:ea typeface="Batang" pitchFamily="18" charset="-127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FACFD541-DFF7-417F-A15F-57BC26940A0C}"/>
              </a:ext>
            </a:extLst>
          </p:cNvPr>
          <p:cNvGrpSpPr/>
          <p:nvPr/>
        </p:nvGrpSpPr>
        <p:grpSpPr>
          <a:xfrm>
            <a:off x="671836" y="4702101"/>
            <a:ext cx="3645689" cy="1938992"/>
            <a:chOff x="1195554" y="3106058"/>
            <a:chExt cx="3645689" cy="193899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802B6A0F-1465-4FAB-A2E1-9A9DB9ED258C}"/>
                </a:ext>
              </a:extLst>
            </p:cNvPr>
            <p:cNvSpPr txBox="1"/>
            <p:nvPr/>
          </p:nvSpPr>
          <p:spPr>
            <a:xfrm>
              <a:off x="1615712" y="3106058"/>
              <a:ext cx="32255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dirty="0" smtClean="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Open Sans" panose="020B0606030504020204" pitchFamily="34" charset="0"/>
                </a:rPr>
                <a:t>SUCCESS</a:t>
              </a:r>
              <a:endParaRPr lang="en-US" sz="50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Open Sans" panose="020B0606030504020204" pitchFamily="34" charset="0"/>
              </a:endParaRPr>
            </a:p>
            <a:p>
              <a:endParaRPr lang="en-US" altLang="zh-TW" sz="20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Open Sans" panose="020B0606030504020204" pitchFamily="34" charset="0"/>
              </a:endParaRPr>
            </a:p>
            <a:p>
              <a:r>
                <a:rPr lang="zh-TW" altLang="en-US" sz="5000" dirty="0" smtClean="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Open Sans" panose="020B0606030504020204" pitchFamily="34" charset="0"/>
                </a:rPr>
                <a:t>  </a:t>
              </a:r>
              <a:r>
                <a:rPr lang="en-US" altLang="zh-TW" sz="5000" dirty="0" smtClean="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Open Sans" panose="020B0606030504020204" pitchFamily="34" charset="0"/>
                </a:rPr>
                <a:t>OPTICAL</a:t>
              </a:r>
              <a:endParaRPr lang="en-US" sz="50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Open Sans" panose="020B0606030504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7C84E199-F5BF-446A-A1B6-2C9BEED0B722}"/>
                </a:ext>
              </a:extLst>
            </p:cNvPr>
            <p:cNvSpPr txBox="1"/>
            <p:nvPr/>
          </p:nvSpPr>
          <p:spPr>
            <a:xfrm>
              <a:off x="2065877" y="3600428"/>
              <a:ext cx="237381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dirty="0" smtClean="0">
                  <a:solidFill>
                    <a:schemeClr val="accent3"/>
                  </a:solidFill>
                  <a:latin typeface="Roboto Slab" pitchFamily="2" charset="0"/>
                  <a:ea typeface="Roboto Slab" pitchFamily="2" charset="0"/>
                  <a:cs typeface="Open Sans" panose="020B0606030504020204" pitchFamily="34" charset="0"/>
                </a:rPr>
                <a:t>KINKO</a:t>
              </a:r>
              <a:endParaRPr lang="en-US" sz="500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  <a:cs typeface="Open Sans" panose="020B060603050402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F560D933-DB61-4929-B759-8C742B3F9C63}"/>
                </a:ext>
              </a:extLst>
            </p:cNvPr>
            <p:cNvSpPr txBox="1"/>
            <p:nvPr/>
          </p:nvSpPr>
          <p:spPr>
            <a:xfrm>
              <a:off x="1195554" y="3861338"/>
              <a:ext cx="121514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000" dirty="0" smtClean="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Open Sans" panose="020B0606030504020204" pitchFamily="34" charset="0"/>
                </a:rPr>
                <a:t>THE</a:t>
              </a:r>
              <a:endParaRPr lang="en-US" sz="30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2" name="TextBox 45">
            <a:extLst>
              <a:ext uri="{FF2B5EF4-FFF2-40B4-BE49-F238E27FC236}">
                <a16:creationId xmlns:a16="http://schemas.microsoft.com/office/drawing/2014/main" xmlns="" id="{F560D933-DB61-4929-B759-8C742B3F9C63}"/>
              </a:ext>
            </a:extLst>
          </p:cNvPr>
          <p:cNvSpPr txBox="1"/>
          <p:nvPr/>
        </p:nvSpPr>
        <p:spPr>
          <a:xfrm>
            <a:off x="3561190" y="5169207"/>
            <a:ext cx="12151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Open Sans" panose="020B0606030504020204" pitchFamily="34" charset="0"/>
              </a:rPr>
              <a:t>OF</a:t>
            </a:r>
            <a:endParaRPr lang="en-US" sz="30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C:\Users\michellesu0115\Desktop\banner_01.jpg"/>
          <p:cNvPicPr>
            <a:picLocks noChangeAspect="1" noChangeArrowheads="1"/>
          </p:cNvPicPr>
          <p:nvPr/>
        </p:nvPicPr>
        <p:blipFill>
          <a:blip r:embed="rId2" cstate="print"/>
          <a:srcRect b="8957"/>
          <a:stretch>
            <a:fillRect/>
          </a:stretch>
        </p:blipFill>
        <p:spPr bwMode="auto">
          <a:xfrm>
            <a:off x="3890355" y="1233797"/>
            <a:ext cx="6475616" cy="34828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矩形 15"/>
          <p:cNvSpPr/>
          <p:nvPr/>
        </p:nvSpPr>
        <p:spPr>
          <a:xfrm>
            <a:off x="5200542" y="4965075"/>
            <a:ext cx="4358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/>
              <a:t>今國光學工業股份有限公司 </a:t>
            </a:r>
            <a:r>
              <a:rPr lang="en-US" altLang="zh-TW" b="1" dirty="0" smtClean="0"/>
              <a:t> </a:t>
            </a:r>
          </a:p>
          <a:p>
            <a:r>
              <a:rPr lang="en-US" altLang="zh-TW" b="1" dirty="0" smtClean="0">
                <a:ea typeface="Adobe 明體 Std L" pitchFamily="18" charset="-120"/>
              </a:rPr>
              <a:t>Kinko Optical </a:t>
            </a:r>
            <a:r>
              <a:rPr lang="en-US" altLang="zh-TW" b="1" dirty="0" err="1" smtClean="0">
                <a:ea typeface="Adobe 明體 Std L" pitchFamily="18" charset="-120"/>
              </a:rPr>
              <a:t>CO.,Ltd</a:t>
            </a:r>
            <a:r>
              <a:rPr lang="en-US" altLang="zh-TW" b="1" dirty="0" smtClean="0">
                <a:ea typeface="Adobe 明體 Std L" pitchFamily="18" charset="-120"/>
              </a:rPr>
              <a:t>  / Stock number:</a:t>
            </a:r>
            <a:r>
              <a:rPr lang="zh-TW" altLang="en-US" b="1" dirty="0" smtClean="0">
                <a:ea typeface="Adobe 明體 Std L" pitchFamily="18" charset="-120"/>
              </a:rPr>
              <a:t> </a:t>
            </a:r>
            <a:r>
              <a:rPr lang="en-US" altLang="zh-TW" b="1" dirty="0" smtClean="0">
                <a:ea typeface="Adobe 明體 Std L" pitchFamily="18" charset="-120"/>
              </a:rPr>
              <a:t>6209</a:t>
            </a:r>
            <a:endParaRPr lang="zh-TW" altLang="en-US" b="1" dirty="0">
              <a:ea typeface="Adobe 明體 Std L" pitchFamily="18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447782" y="6328356"/>
            <a:ext cx="1604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21th Nov. 2019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1232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C:\Users\pattiwu\Desktop\star-e1486021116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371"/>
            <a:ext cx="12191999" cy="2920088"/>
          </a:xfrm>
          <a:prstGeom prst="rect">
            <a:avLst/>
          </a:prstGeom>
          <a:noFill/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C32504D-A5A2-4EAF-9A93-2B1F27341AF5}"/>
              </a:ext>
            </a:extLst>
          </p:cNvPr>
          <p:cNvSpPr txBox="1"/>
          <p:nvPr/>
        </p:nvSpPr>
        <p:spPr>
          <a:xfrm>
            <a:off x="3782782" y="354224"/>
            <a:ext cx="493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smtClean="0">
                <a:ea typeface="標楷體" pitchFamily="65" charset="-120"/>
                <a:cs typeface="Open Sans" panose="020B0606030504020204" pitchFamily="34" charset="0"/>
              </a:rPr>
              <a:t>KINKO’s</a:t>
            </a:r>
            <a:r>
              <a:rPr lang="en-US" altLang="zh-TW" sz="3600" b="1" dirty="0" smtClean="0">
                <a:solidFill>
                  <a:schemeClr val="accent3"/>
                </a:solidFill>
                <a:ea typeface="標楷體" pitchFamily="65" charset="-120"/>
                <a:cs typeface="Open Sans" panose="020B0606030504020204" pitchFamily="34" charset="0"/>
              </a:rPr>
              <a:t> </a:t>
            </a:r>
            <a:r>
              <a:rPr lang="en-US" altLang="zh-TW" sz="3600" b="1" dirty="0" smtClean="0">
                <a:solidFill>
                  <a:srgbClr val="002060"/>
                </a:solidFill>
                <a:ea typeface="標楷體" pitchFamily="65" charset="-120"/>
                <a:cs typeface="Open Sans" panose="020B0606030504020204" pitchFamily="34" charset="0"/>
              </a:rPr>
              <a:t>VISION</a:t>
            </a:r>
            <a:endParaRPr lang="en-US" altLang="zh-TW" sz="3600" b="1" dirty="0">
              <a:solidFill>
                <a:srgbClr val="002060"/>
              </a:solidFill>
              <a:ea typeface="標楷體" pitchFamily="65" charset="-120"/>
              <a:cs typeface="Open Sans" panose="020B0606030504020204" pitchFamily="34" charset="0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xmlns="" id="{7122EBB6-BCF4-4E27-84ED-719508EBB2E0}"/>
              </a:ext>
            </a:extLst>
          </p:cNvPr>
          <p:cNvSpPr txBox="1">
            <a:spLocks/>
          </p:cNvSpPr>
          <p:nvPr/>
        </p:nvSpPr>
        <p:spPr>
          <a:xfrm>
            <a:off x="1150380" y="918360"/>
            <a:ext cx="10515600" cy="269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Roboto Slab" pitchFamily="2" charset="0"/>
                <a:cs typeface="Open Sans" panose="020B0606030504020204" pitchFamily="34" charset="0"/>
              </a:rPr>
              <a:t>Innovate the way we live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Roboto Slab" pitchFamily="2" charset="0"/>
                <a:cs typeface="Open Sans" panose="020B0606030504020204" pitchFamily="34" charset="0"/>
              </a:rPr>
              <a:t>. Make the life better.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Roboto Slab" pitchFamily="2" charset="0"/>
              <a:cs typeface="Open Sans" panose="020B0606030504020204" pitchFamily="34" charset="0"/>
            </a:endParaRPr>
          </a:p>
        </p:txBody>
      </p:sp>
      <p:pic>
        <p:nvPicPr>
          <p:cNvPr id="29" name="Picture 2" descr="ãKINKO LOGOãçåçæå°çµæ"/>
          <p:cNvPicPr>
            <a:picLocks noChangeAspect="1" noChangeArrowheads="1"/>
          </p:cNvPicPr>
          <p:nvPr/>
        </p:nvPicPr>
        <p:blipFill>
          <a:blip r:embed="rId3" cstate="print"/>
          <a:srcRect b="47261"/>
          <a:stretch>
            <a:fillRect/>
          </a:stretch>
        </p:blipFill>
        <p:spPr bwMode="auto">
          <a:xfrm>
            <a:off x="10632734" y="182556"/>
            <a:ext cx="1625770" cy="366084"/>
          </a:xfrm>
          <a:prstGeom prst="rect">
            <a:avLst/>
          </a:prstGeom>
          <a:noFill/>
        </p:spPr>
      </p:pic>
      <p:sp>
        <p:nvSpPr>
          <p:cNvPr id="7170" name="AutoShape 2" descr="Image result for vi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172" name="AutoShape 4" descr="Image result for vi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3" name="文字方塊 32"/>
          <p:cNvSpPr txBox="1"/>
          <p:nvPr/>
        </p:nvSpPr>
        <p:spPr>
          <a:xfrm>
            <a:off x="4223657" y="4122056"/>
            <a:ext cx="7968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7178" name="Picture 10" descr="C:\Users\pattiwu\Desktop\51883178-an-illustration-of-a-cartoon-space-rocket-ship-or-space-ship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66699">
            <a:off x="5350135" y="4757142"/>
            <a:ext cx="1239351" cy="1181514"/>
          </a:xfrm>
          <a:prstGeom prst="rect">
            <a:avLst/>
          </a:prstGeom>
          <a:noFill/>
        </p:spPr>
      </p:pic>
      <p:pic>
        <p:nvPicPr>
          <p:cNvPr id="7179" name="Picture 11" descr="C:\Users\pattiwu\Desktop\mo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4210" y="4193317"/>
            <a:ext cx="1579790" cy="1507982"/>
          </a:xfrm>
          <a:prstGeom prst="rect">
            <a:avLst/>
          </a:prstGeom>
          <a:noFill/>
        </p:spPr>
      </p:pic>
      <p:pic>
        <p:nvPicPr>
          <p:cNvPr id="7180" name="Picture 12" descr="C:\Users\pattiwu\Desktop\eart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8689" y="4228872"/>
            <a:ext cx="2561997" cy="2341792"/>
          </a:xfrm>
          <a:prstGeom prst="rect">
            <a:avLst/>
          </a:prstGeom>
          <a:noFill/>
        </p:spPr>
      </p:pic>
      <p:sp>
        <p:nvSpPr>
          <p:cNvPr id="14" name="Rectangle 19"/>
          <p:cNvSpPr/>
          <p:nvPr/>
        </p:nvSpPr>
        <p:spPr>
          <a:xfrm>
            <a:off x="401798" y="1375132"/>
            <a:ext cx="11613503" cy="2180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Wingdings" pitchFamily="2" charset="2"/>
              <a:buChar char="n"/>
            </a:pPr>
            <a:r>
              <a:rPr lang="en-US" altLang="zh-TW" sz="2800" dirty="0" smtClean="0">
                <a:solidFill>
                  <a:schemeClr val="tx1"/>
                </a:solidFill>
                <a:ea typeface="Gungsuh" pitchFamily="18" charset="-127"/>
              </a:rPr>
              <a:t>Become top-notch supplier for Hybrid lens (Glass + Plastic)</a:t>
            </a:r>
          </a:p>
          <a:p>
            <a:pPr marL="514350" indent="-514350">
              <a:buFont typeface="Wingdings" pitchFamily="2" charset="2"/>
              <a:buChar char="n"/>
            </a:pPr>
            <a:r>
              <a:rPr lang="en-US" altLang="zh-TW" sz="2800" dirty="0" smtClean="0">
                <a:solidFill>
                  <a:schemeClr val="tx1"/>
                </a:solidFill>
                <a:ea typeface="Gungsuh" pitchFamily="18" charset="-127"/>
              </a:rPr>
              <a:t>Become one of the main supplier in IOT industry globally</a:t>
            </a:r>
          </a:p>
          <a:p>
            <a:pPr marL="514350" indent="-514350">
              <a:buFont typeface="Wingdings" pitchFamily="2" charset="2"/>
              <a:buChar char="n"/>
            </a:pPr>
            <a:r>
              <a:rPr lang="en-US" altLang="zh-TW" sz="2800" dirty="0" smtClean="0">
                <a:solidFill>
                  <a:schemeClr val="tx1"/>
                </a:solidFill>
                <a:ea typeface="Gungsuh" pitchFamily="18" charset="-127"/>
              </a:rPr>
              <a:t>Become one of the main supplier in automotive industry globally</a:t>
            </a:r>
          </a:p>
          <a:p>
            <a:pPr marL="514350" indent="-514350">
              <a:buFont typeface="Wingdings" pitchFamily="2" charset="2"/>
              <a:buChar char="n"/>
            </a:pPr>
            <a:r>
              <a:rPr lang="en-US" altLang="zh-TW" sz="2800" dirty="0" smtClean="0">
                <a:solidFill>
                  <a:schemeClr val="tx1"/>
                </a:solidFill>
                <a:ea typeface="Gungsuh" pitchFamily="18" charset="-127"/>
              </a:rPr>
              <a:t>Expand market into first class mobile phone company in the world</a:t>
            </a:r>
          </a:p>
        </p:txBody>
      </p:sp>
    </p:spTree>
    <p:extLst>
      <p:ext uri="{BB962C8B-B14F-4D97-AF65-F5344CB8AC3E}">
        <p14:creationId xmlns:p14="http://schemas.microsoft.com/office/powerpoint/2010/main" xmlns="" val="383513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FF2B5EF4-FFF2-40B4-BE49-F238E27FC236}">
                <a16:creationId xmlns="" xmlns:a16="http://schemas.microsoft.com/office/drawing/2014/main" id="{F1D579D0-CB3A-4F6D-86EB-6ACB13E179DF}"/>
              </a:ext>
            </a:extLst>
          </p:cNvPr>
          <p:cNvSpPr/>
          <p:nvPr/>
        </p:nvSpPr>
        <p:spPr>
          <a:xfrm>
            <a:off x="0" y="2024739"/>
            <a:ext cx="12192000" cy="27214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69449" y="3157863"/>
            <a:ext cx="6998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500" b="1" i="1" dirty="0" smtClean="0">
                <a:ea typeface="Roboto Slab" pitchFamily="2" charset="0"/>
              </a:rPr>
              <a:t>Thank you for your attention!</a:t>
            </a:r>
            <a:endParaRPr lang="en-US" sz="4500" b="1" i="1" dirty="0">
              <a:ea typeface="Roboto Slab" pitchFamily="2" charset="0"/>
            </a:endParaRPr>
          </a:p>
        </p:txBody>
      </p:sp>
      <p:pic>
        <p:nvPicPr>
          <p:cNvPr id="7" name="Picture 2" descr="ãKINKO LOGO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 b="47261"/>
          <a:stretch>
            <a:fillRect/>
          </a:stretch>
        </p:blipFill>
        <p:spPr bwMode="auto">
          <a:xfrm>
            <a:off x="4269010" y="2347426"/>
            <a:ext cx="3424088" cy="771022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>
            <a:off x="10418885" y="6312876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i="1" dirty="0" smtClean="0"/>
              <a:t>部分圖片引用網路</a:t>
            </a:r>
            <a:endParaRPr lang="zh-TW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xmlns="" val="2433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FB34F1-55C5-4696-B462-97C733592C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76335" y="364276"/>
            <a:ext cx="6607630" cy="611188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latin typeface="+mn-lt"/>
                <a:ea typeface="標楷體" pitchFamily="65" charset="-120"/>
              </a:rPr>
              <a:t>CONTENT</a:t>
            </a:r>
            <a:endParaRPr lang="en-US" sz="3600" dirty="0">
              <a:latin typeface="+mn-lt"/>
              <a:ea typeface="標楷體" pitchFamily="65" charset="-12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BAA92630-37EF-49BF-AE53-EE37E53CA949}"/>
              </a:ext>
            </a:extLst>
          </p:cNvPr>
          <p:cNvSpPr/>
          <p:nvPr/>
        </p:nvSpPr>
        <p:spPr>
          <a:xfrm>
            <a:off x="2093524" y="1947013"/>
            <a:ext cx="711764" cy="7117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76174A14-170C-45C0-A094-E620466F9B93}"/>
              </a:ext>
            </a:extLst>
          </p:cNvPr>
          <p:cNvSpPr/>
          <p:nvPr/>
        </p:nvSpPr>
        <p:spPr>
          <a:xfrm>
            <a:off x="2093524" y="2934565"/>
            <a:ext cx="711764" cy="7117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C1F27660-59BF-45F7-BAD4-DD5D072CCEAE}"/>
              </a:ext>
            </a:extLst>
          </p:cNvPr>
          <p:cNvSpPr/>
          <p:nvPr/>
        </p:nvSpPr>
        <p:spPr>
          <a:xfrm>
            <a:off x="2084194" y="3978101"/>
            <a:ext cx="711764" cy="7117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52795648-3E44-43C1-80B8-AF89256AFCA2}"/>
              </a:ext>
            </a:extLst>
          </p:cNvPr>
          <p:cNvSpPr txBox="1"/>
          <p:nvPr/>
        </p:nvSpPr>
        <p:spPr>
          <a:xfrm>
            <a:off x="2191643" y="2120957"/>
            <a:ext cx="516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a typeface="Roboto Slab" pitchFamily="2" charset="0"/>
                <a:cs typeface="Bebas" charset="0"/>
              </a:rPr>
              <a:t>01</a:t>
            </a:r>
            <a:endParaRPr lang="en-US" sz="2000" b="1" dirty="0">
              <a:solidFill>
                <a:schemeClr val="bg1"/>
              </a:solidFill>
              <a:ea typeface="Roboto Slab" pitchFamily="2" charset="0"/>
              <a:cs typeface="Bebas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9697056E-F592-4573-8384-F226660DE3AC}"/>
              </a:ext>
            </a:extLst>
          </p:cNvPr>
          <p:cNvSpPr txBox="1"/>
          <p:nvPr/>
        </p:nvSpPr>
        <p:spPr>
          <a:xfrm>
            <a:off x="2191643" y="3105650"/>
            <a:ext cx="516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Roboto Slab" pitchFamily="2" charset="0"/>
                <a:cs typeface="Bebas" charset="0"/>
              </a:rPr>
              <a:t>02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0CC9BCF-BBCD-4739-8DC2-9404CCAE3B6B}"/>
              </a:ext>
            </a:extLst>
          </p:cNvPr>
          <p:cNvSpPr txBox="1"/>
          <p:nvPr/>
        </p:nvSpPr>
        <p:spPr>
          <a:xfrm>
            <a:off x="2191643" y="4149188"/>
            <a:ext cx="516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Roboto Slab" pitchFamily="2" charset="0"/>
                <a:cs typeface="Bebas" charset="0"/>
              </a:rPr>
              <a:t>03</a:t>
            </a:r>
          </a:p>
        </p:txBody>
      </p:sp>
      <p:sp>
        <p:nvSpPr>
          <p:cNvPr id="60" name="Subtitle 6">
            <a:extLst>
              <a:ext uri="{FF2B5EF4-FFF2-40B4-BE49-F238E27FC236}">
                <a16:creationId xmlns="" xmlns:a16="http://schemas.microsoft.com/office/drawing/2014/main" id="{18D10809-D9F1-48D0-999D-BBE1757F7855}"/>
              </a:ext>
            </a:extLst>
          </p:cNvPr>
          <p:cNvSpPr txBox="1">
            <a:spLocks/>
          </p:cNvSpPr>
          <p:nvPr/>
        </p:nvSpPr>
        <p:spPr>
          <a:xfrm>
            <a:off x="2905394" y="1965675"/>
            <a:ext cx="2765644" cy="663358"/>
          </a:xfrm>
          <a:prstGeom prst="rect">
            <a:avLst/>
          </a:prstGeom>
        </p:spPr>
        <p:txBody>
          <a:bodyPr vert="horz" lIns="91440" tIns="45720" rIns="91440" bIns="45720" numCol="1" spcCol="36576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</a:pPr>
            <a:r>
              <a:rPr lang="en-US" altLang="zh-TW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Disclaimer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 Slab" pitchFamily="2" charset="0"/>
              <a:cs typeface="Montserrat" charset="0"/>
            </a:endParaRPr>
          </a:p>
        </p:txBody>
      </p:sp>
      <p:sp>
        <p:nvSpPr>
          <p:cNvPr id="61" name="Subtitle 6">
            <a:extLst>
              <a:ext uri="{FF2B5EF4-FFF2-40B4-BE49-F238E27FC236}">
                <a16:creationId xmlns="" xmlns:a16="http://schemas.microsoft.com/office/drawing/2014/main" id="{392EFF37-476F-4F62-9037-868EF1A9A191}"/>
              </a:ext>
            </a:extLst>
          </p:cNvPr>
          <p:cNvSpPr txBox="1">
            <a:spLocks/>
          </p:cNvSpPr>
          <p:nvPr/>
        </p:nvSpPr>
        <p:spPr>
          <a:xfrm>
            <a:off x="2913707" y="2980472"/>
            <a:ext cx="3240908" cy="663358"/>
          </a:xfrm>
          <a:prstGeom prst="rect">
            <a:avLst/>
          </a:prstGeom>
        </p:spPr>
        <p:txBody>
          <a:bodyPr vert="horz" lIns="91440" tIns="45720" rIns="91440" bIns="45720" numCol="1" spcCol="36576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</a:pPr>
            <a:r>
              <a:rPr lang="en-US" altLang="zh-TW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Company Profile</a:t>
            </a:r>
            <a:endParaRPr lang="en-US" altLang="zh-TW" sz="20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 Slab" pitchFamily="2" charset="0"/>
              <a:cs typeface="Montserrat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6FB64980-FCB6-455E-B536-3998922AC27A}"/>
              </a:ext>
            </a:extLst>
          </p:cNvPr>
          <p:cNvSpPr/>
          <p:nvPr/>
        </p:nvSpPr>
        <p:spPr>
          <a:xfrm>
            <a:off x="2093524" y="4978651"/>
            <a:ext cx="711764" cy="7117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10F32ED7-CD70-4A62-8943-45A831F7097F}"/>
              </a:ext>
            </a:extLst>
          </p:cNvPr>
          <p:cNvSpPr txBox="1"/>
          <p:nvPr/>
        </p:nvSpPr>
        <p:spPr>
          <a:xfrm>
            <a:off x="2191643" y="5143266"/>
            <a:ext cx="516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Roboto Slab" pitchFamily="2" charset="0"/>
                <a:cs typeface="Bebas" charset="0"/>
              </a:rPr>
              <a:t>04</a:t>
            </a:r>
          </a:p>
        </p:txBody>
      </p:sp>
      <p:sp>
        <p:nvSpPr>
          <p:cNvPr id="74" name="Subtitle 6">
            <a:extLst>
              <a:ext uri="{FF2B5EF4-FFF2-40B4-BE49-F238E27FC236}">
                <a16:creationId xmlns="" xmlns:a16="http://schemas.microsoft.com/office/drawing/2014/main" id="{2F810A1C-6660-4E36-B579-2B632E9431B6}"/>
              </a:ext>
            </a:extLst>
          </p:cNvPr>
          <p:cNvSpPr txBox="1">
            <a:spLocks/>
          </p:cNvSpPr>
          <p:nvPr/>
        </p:nvSpPr>
        <p:spPr>
          <a:xfrm>
            <a:off x="2905394" y="5006644"/>
            <a:ext cx="3917437" cy="663358"/>
          </a:xfrm>
          <a:prstGeom prst="rect">
            <a:avLst/>
          </a:prstGeom>
        </p:spPr>
        <p:txBody>
          <a:bodyPr vert="horz" lIns="91440" tIns="45720" rIns="91440" bIns="45720" numCol="1" spcCol="36576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</a:pPr>
            <a:r>
              <a:rPr lang="en-US" altLang="zh-TW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oboto Slab" pitchFamily="2" charset="0"/>
                <a:cs typeface="Montserrat" charset="0"/>
              </a:rPr>
              <a:t>Product Development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 Slab" pitchFamily="2" charset="0"/>
              <a:cs typeface="Montserrat" charset="0"/>
            </a:endParaRPr>
          </a:p>
        </p:txBody>
      </p:sp>
      <p:sp>
        <p:nvSpPr>
          <p:cNvPr id="36" name="Oval 53">
            <a:extLst>
              <a:ext uri="{FF2B5EF4-FFF2-40B4-BE49-F238E27FC236}">
                <a16:creationId xmlns="" xmlns:a16="http://schemas.microsoft.com/office/drawing/2014/main" id="{BAA92630-37EF-49BF-AE53-EE37E53CA949}"/>
              </a:ext>
            </a:extLst>
          </p:cNvPr>
          <p:cNvSpPr/>
          <p:nvPr/>
        </p:nvSpPr>
        <p:spPr>
          <a:xfrm>
            <a:off x="6646412" y="1923661"/>
            <a:ext cx="711764" cy="7117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54">
            <a:extLst>
              <a:ext uri="{FF2B5EF4-FFF2-40B4-BE49-F238E27FC236}">
                <a16:creationId xmlns="" xmlns:a16="http://schemas.microsoft.com/office/drawing/2014/main" id="{76174A14-170C-45C0-A094-E620466F9B93}"/>
              </a:ext>
            </a:extLst>
          </p:cNvPr>
          <p:cNvSpPr/>
          <p:nvPr/>
        </p:nvSpPr>
        <p:spPr>
          <a:xfrm>
            <a:off x="6646412" y="2957868"/>
            <a:ext cx="711764" cy="7117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55">
            <a:extLst>
              <a:ext uri="{FF2B5EF4-FFF2-40B4-BE49-F238E27FC236}">
                <a16:creationId xmlns="" xmlns:a16="http://schemas.microsoft.com/office/drawing/2014/main" id="{C1F27660-59BF-45F7-BAD4-DD5D072CCEAE}"/>
              </a:ext>
            </a:extLst>
          </p:cNvPr>
          <p:cNvSpPr/>
          <p:nvPr/>
        </p:nvSpPr>
        <p:spPr>
          <a:xfrm>
            <a:off x="6646412" y="3945420"/>
            <a:ext cx="711764" cy="7117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56">
            <a:extLst>
              <a:ext uri="{FF2B5EF4-FFF2-40B4-BE49-F238E27FC236}">
                <a16:creationId xmlns="" xmlns:a16="http://schemas.microsoft.com/office/drawing/2014/main" id="{52795648-3E44-43C1-80B8-AF89256AFCA2}"/>
              </a:ext>
            </a:extLst>
          </p:cNvPr>
          <p:cNvSpPr txBox="1"/>
          <p:nvPr/>
        </p:nvSpPr>
        <p:spPr>
          <a:xfrm>
            <a:off x="6744531" y="2097607"/>
            <a:ext cx="516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a typeface="Roboto Slab" pitchFamily="2" charset="0"/>
                <a:cs typeface="Bebas" charset="0"/>
              </a:rPr>
              <a:t>05</a:t>
            </a:r>
            <a:endParaRPr lang="en-US" sz="2000" b="1" dirty="0">
              <a:solidFill>
                <a:schemeClr val="bg1"/>
              </a:solidFill>
              <a:ea typeface="Roboto Slab" pitchFamily="2" charset="0"/>
              <a:cs typeface="Bebas" charset="0"/>
            </a:endParaRPr>
          </a:p>
        </p:txBody>
      </p:sp>
      <p:sp>
        <p:nvSpPr>
          <p:cNvPr id="40" name="TextBox 57">
            <a:extLst>
              <a:ext uri="{FF2B5EF4-FFF2-40B4-BE49-F238E27FC236}">
                <a16:creationId xmlns="" xmlns:a16="http://schemas.microsoft.com/office/drawing/2014/main" id="{9697056E-F592-4573-8384-F226660DE3AC}"/>
              </a:ext>
            </a:extLst>
          </p:cNvPr>
          <p:cNvSpPr txBox="1"/>
          <p:nvPr/>
        </p:nvSpPr>
        <p:spPr>
          <a:xfrm>
            <a:off x="6744531" y="3110291"/>
            <a:ext cx="516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a typeface="Roboto Slab" pitchFamily="2" charset="0"/>
                <a:cs typeface="Bebas" charset="0"/>
              </a:rPr>
              <a:t>06</a:t>
            </a:r>
            <a:endParaRPr lang="en-US" sz="2000" b="1" dirty="0">
              <a:solidFill>
                <a:schemeClr val="bg1"/>
              </a:solidFill>
              <a:ea typeface="Roboto Slab" pitchFamily="2" charset="0"/>
              <a:cs typeface="Bebas" charset="0"/>
            </a:endParaRPr>
          </a:p>
        </p:txBody>
      </p:sp>
      <p:sp>
        <p:nvSpPr>
          <p:cNvPr id="41" name="TextBox 58">
            <a:extLst>
              <a:ext uri="{FF2B5EF4-FFF2-40B4-BE49-F238E27FC236}">
                <a16:creationId xmlns="" xmlns:a16="http://schemas.microsoft.com/office/drawing/2014/main" id="{F0CC9BCF-BBCD-4739-8DC2-9404CCAE3B6B}"/>
              </a:ext>
            </a:extLst>
          </p:cNvPr>
          <p:cNvSpPr txBox="1"/>
          <p:nvPr/>
        </p:nvSpPr>
        <p:spPr>
          <a:xfrm>
            <a:off x="6744530" y="4097840"/>
            <a:ext cx="516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a typeface="Roboto Slab" pitchFamily="2" charset="0"/>
                <a:cs typeface="Bebas" charset="0"/>
              </a:rPr>
              <a:t>07</a:t>
            </a:r>
            <a:endParaRPr lang="en-US" sz="2000" b="1" dirty="0">
              <a:solidFill>
                <a:schemeClr val="bg1"/>
              </a:solidFill>
              <a:ea typeface="Roboto Slab" pitchFamily="2" charset="0"/>
              <a:cs typeface="Bebas" charset="0"/>
            </a:endParaRPr>
          </a:p>
        </p:txBody>
      </p:sp>
      <p:sp>
        <p:nvSpPr>
          <p:cNvPr id="46" name="Subtitle 6">
            <a:extLst>
              <a:ext uri="{FF2B5EF4-FFF2-40B4-BE49-F238E27FC236}">
                <a16:creationId xmlns="" xmlns:a16="http://schemas.microsoft.com/office/drawing/2014/main" id="{18D10809-D9F1-48D0-999D-BBE1757F7855}"/>
              </a:ext>
            </a:extLst>
          </p:cNvPr>
          <p:cNvSpPr txBox="1">
            <a:spLocks/>
          </p:cNvSpPr>
          <p:nvPr/>
        </p:nvSpPr>
        <p:spPr>
          <a:xfrm>
            <a:off x="7430289" y="1951654"/>
            <a:ext cx="2520046" cy="663358"/>
          </a:xfrm>
          <a:prstGeom prst="rect">
            <a:avLst/>
          </a:prstGeom>
        </p:spPr>
        <p:txBody>
          <a:bodyPr vert="horz" lIns="91440" tIns="45720" rIns="91440" bIns="45720" numCol="1" spcCol="36576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</a:pPr>
            <a:r>
              <a:rPr lang="en-US" altLang="zh-TW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Product Ratio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 Slab" pitchFamily="2" charset="0"/>
              <a:cs typeface="Montserrat" charset="0"/>
            </a:endParaRPr>
          </a:p>
        </p:txBody>
      </p:sp>
      <p:sp>
        <p:nvSpPr>
          <p:cNvPr id="47" name="Subtitle 6">
            <a:extLst>
              <a:ext uri="{FF2B5EF4-FFF2-40B4-BE49-F238E27FC236}">
                <a16:creationId xmlns="" xmlns:a16="http://schemas.microsoft.com/office/drawing/2014/main" id="{392EFF37-476F-4F62-9037-868EF1A9A191}"/>
              </a:ext>
            </a:extLst>
          </p:cNvPr>
          <p:cNvSpPr txBox="1">
            <a:spLocks/>
          </p:cNvSpPr>
          <p:nvPr/>
        </p:nvSpPr>
        <p:spPr>
          <a:xfrm>
            <a:off x="7438602" y="2975782"/>
            <a:ext cx="2331610" cy="663358"/>
          </a:xfrm>
          <a:prstGeom prst="rect">
            <a:avLst/>
          </a:prstGeom>
        </p:spPr>
        <p:txBody>
          <a:bodyPr vert="horz" lIns="91440" tIns="45720" rIns="91440" bIns="45720" numCol="1" spcCol="36576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</a:pPr>
            <a:r>
              <a:rPr lang="en-US" altLang="zh-TW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Core Value</a:t>
            </a:r>
            <a:endParaRPr lang="en-US" altLang="zh-TW" sz="20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 Slab" pitchFamily="2" charset="0"/>
              <a:cs typeface="Montserrat" charset="0"/>
            </a:endParaRPr>
          </a:p>
        </p:txBody>
      </p:sp>
      <p:sp>
        <p:nvSpPr>
          <p:cNvPr id="49" name="Subtitle 6">
            <a:extLst>
              <a:ext uri="{FF2B5EF4-FFF2-40B4-BE49-F238E27FC236}">
                <a16:creationId xmlns="" xmlns:a16="http://schemas.microsoft.com/office/drawing/2014/main" id="{392EFF37-476F-4F62-9037-868EF1A9A191}"/>
              </a:ext>
            </a:extLst>
          </p:cNvPr>
          <p:cNvSpPr txBox="1">
            <a:spLocks/>
          </p:cNvSpPr>
          <p:nvPr/>
        </p:nvSpPr>
        <p:spPr>
          <a:xfrm>
            <a:off x="2924785" y="4013690"/>
            <a:ext cx="3915629" cy="663358"/>
          </a:xfrm>
          <a:prstGeom prst="rect">
            <a:avLst/>
          </a:prstGeom>
        </p:spPr>
        <p:txBody>
          <a:bodyPr vert="horz" lIns="91440" tIns="45720" rIns="91440" bIns="45720" numCol="1" spcCol="36576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</a:pPr>
            <a:r>
              <a:rPr lang="en-US" altLang="zh-TW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Strength of Kinko</a:t>
            </a:r>
            <a:endParaRPr lang="en-US" altLang="zh-TW" sz="20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 Slab" pitchFamily="2" charset="0"/>
              <a:cs typeface="Montserrat" charset="0"/>
            </a:endParaRPr>
          </a:p>
        </p:txBody>
      </p:sp>
      <p:sp>
        <p:nvSpPr>
          <p:cNvPr id="50" name="Oval 70">
            <a:extLst>
              <a:ext uri="{FF2B5EF4-FFF2-40B4-BE49-F238E27FC236}">
                <a16:creationId xmlns="" xmlns:a16="http://schemas.microsoft.com/office/drawing/2014/main" id="{6FB64980-FCB6-455E-B536-3998922AC27A}"/>
              </a:ext>
            </a:extLst>
          </p:cNvPr>
          <p:cNvSpPr/>
          <p:nvPr/>
        </p:nvSpPr>
        <p:spPr>
          <a:xfrm>
            <a:off x="6644375" y="4970906"/>
            <a:ext cx="711764" cy="7117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71">
            <a:extLst>
              <a:ext uri="{FF2B5EF4-FFF2-40B4-BE49-F238E27FC236}">
                <a16:creationId xmlns="" xmlns:a16="http://schemas.microsoft.com/office/drawing/2014/main" id="{10F32ED7-CD70-4A62-8943-45A831F7097F}"/>
              </a:ext>
            </a:extLst>
          </p:cNvPr>
          <p:cNvSpPr txBox="1"/>
          <p:nvPr/>
        </p:nvSpPr>
        <p:spPr>
          <a:xfrm>
            <a:off x="6742494" y="5098197"/>
            <a:ext cx="516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a typeface="Roboto Slab" pitchFamily="2" charset="0"/>
                <a:cs typeface="Bebas" charset="0"/>
              </a:rPr>
              <a:t>0</a:t>
            </a:r>
            <a:r>
              <a:rPr lang="en-US" altLang="zh-TW" sz="2000" b="1" dirty="0" smtClean="0">
                <a:solidFill>
                  <a:schemeClr val="bg1"/>
                </a:solidFill>
                <a:ea typeface="Roboto Slab" pitchFamily="2" charset="0"/>
                <a:cs typeface="Bebas" charset="0"/>
              </a:rPr>
              <a:t>8</a:t>
            </a:r>
            <a:endParaRPr lang="en-US" sz="2000" b="1" dirty="0">
              <a:solidFill>
                <a:schemeClr val="bg1"/>
              </a:solidFill>
              <a:ea typeface="Roboto Slab" pitchFamily="2" charset="0"/>
              <a:cs typeface="Bebas" charset="0"/>
            </a:endParaRPr>
          </a:p>
        </p:txBody>
      </p:sp>
      <p:sp>
        <p:nvSpPr>
          <p:cNvPr id="52" name="Subtitle 6">
            <a:extLst>
              <a:ext uri="{FF2B5EF4-FFF2-40B4-BE49-F238E27FC236}">
                <a16:creationId xmlns="" xmlns:a16="http://schemas.microsoft.com/office/drawing/2014/main" id="{2F810A1C-6660-4E36-B579-2B632E9431B6}"/>
              </a:ext>
            </a:extLst>
          </p:cNvPr>
          <p:cNvSpPr txBox="1">
            <a:spLocks/>
          </p:cNvSpPr>
          <p:nvPr/>
        </p:nvSpPr>
        <p:spPr>
          <a:xfrm>
            <a:off x="7409592" y="3981865"/>
            <a:ext cx="4229271" cy="663358"/>
          </a:xfrm>
          <a:prstGeom prst="rect">
            <a:avLst/>
          </a:prstGeom>
        </p:spPr>
        <p:txBody>
          <a:bodyPr vert="horz" lIns="91440" tIns="45720" rIns="91440" bIns="45720" numCol="1" spcCol="36576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</a:pPr>
            <a:r>
              <a:rPr lang="en-US" altLang="zh-TW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oboto Slab" pitchFamily="2" charset="0"/>
                <a:cs typeface="Montserrat" charset="0"/>
              </a:rPr>
              <a:t>Financial Report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 Slab" pitchFamily="2" charset="0"/>
              <a:cs typeface="Montserrat" charset="0"/>
            </a:endParaRPr>
          </a:p>
        </p:txBody>
      </p:sp>
      <p:sp>
        <p:nvSpPr>
          <p:cNvPr id="53" name="Subtitle 6">
            <a:extLst>
              <a:ext uri="{FF2B5EF4-FFF2-40B4-BE49-F238E27FC236}">
                <a16:creationId xmlns="" xmlns:a16="http://schemas.microsoft.com/office/drawing/2014/main" id="{392EFF37-476F-4F62-9037-868EF1A9A191}"/>
              </a:ext>
            </a:extLst>
          </p:cNvPr>
          <p:cNvSpPr txBox="1">
            <a:spLocks/>
          </p:cNvSpPr>
          <p:nvPr/>
        </p:nvSpPr>
        <p:spPr>
          <a:xfrm>
            <a:off x="7449686" y="4997190"/>
            <a:ext cx="2331610" cy="663358"/>
          </a:xfrm>
          <a:prstGeom prst="rect">
            <a:avLst/>
          </a:prstGeom>
        </p:spPr>
        <p:txBody>
          <a:bodyPr vert="horz" lIns="91440" tIns="45720" rIns="91440" bIns="45720" numCol="1" spcCol="36576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</a:pPr>
            <a:r>
              <a:rPr lang="en-US" altLang="zh-TW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Kinko’s</a:t>
            </a:r>
            <a:r>
              <a:rPr lang="zh-TW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zh-TW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Vision</a:t>
            </a:r>
            <a:endParaRPr lang="en-US" altLang="zh-TW" sz="20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 Slab" pitchFamily="2" charset="0"/>
              <a:cs typeface="Montserrat" charset="0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xmlns="" id="{7122EBB6-BCF4-4E27-84ED-719508EBB2E0}"/>
              </a:ext>
            </a:extLst>
          </p:cNvPr>
          <p:cNvSpPr txBox="1">
            <a:spLocks/>
          </p:cNvSpPr>
          <p:nvPr/>
        </p:nvSpPr>
        <p:spPr>
          <a:xfrm>
            <a:off x="873368" y="1052512"/>
            <a:ext cx="10515600" cy="347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標楷體" pitchFamily="65" charset="-120"/>
                <a:cs typeface="Open Sans" panose="020B0606030504020204" pitchFamily="34" charset="0"/>
              </a:rPr>
              <a:t>Innovate the way we live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標楷體" pitchFamily="65" charset="-120"/>
                <a:cs typeface="Open Sans" panose="020B0606030504020204" pitchFamily="34" charset="0"/>
              </a:rPr>
              <a:t>. Make the life better.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標楷體" pitchFamily="65" charset="-12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3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3B46330-8436-4A3D-A043-2F69ADB8C38B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FB34F1-55C5-4696-B462-97C733592C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476250"/>
            <a:ext cx="10515600" cy="611188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solidFill>
                  <a:schemeClr val="bg1"/>
                </a:solidFill>
                <a:latin typeface="+mn-lt"/>
                <a:ea typeface="標楷體" pitchFamily="65" charset="-120"/>
              </a:rPr>
              <a:t>DISCLAIMER</a:t>
            </a:r>
            <a:endParaRPr lang="en-US" sz="3600" dirty="0">
              <a:solidFill>
                <a:schemeClr val="bg1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EA8953-5660-4E5D-948F-5BBF44107A91}"/>
              </a:ext>
            </a:extLst>
          </p:cNvPr>
          <p:cNvSpPr/>
          <p:nvPr/>
        </p:nvSpPr>
        <p:spPr>
          <a:xfrm>
            <a:off x="653934" y="1643200"/>
            <a:ext cx="5283040" cy="29394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71206" y="1928282"/>
            <a:ext cx="4797826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  <a:buFont typeface="Wingdings" pitchFamily="2" charset="2"/>
              <a:buChar char="Ø"/>
            </a:pPr>
            <a:r>
              <a:rPr lang="en-US" altLang="zh-TW" kern="0" dirty="0" smtClean="0">
                <a:solidFill>
                  <a:schemeClr val="bg1"/>
                </a:solidFill>
              </a:rPr>
              <a:t>The information contained in this presentation, including all forward-looking information, it  subjects to change without notice, whether as a result of new updates, further events or otherwise, and Kinko Optical Co., Ld undertakes no obligation to publicly update or revise the information contained in this presentation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algn="just">
              <a:lnSpc>
                <a:spcPts val="22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579F8EA-1BDD-444B-9E53-C57D9E2AB18A}"/>
              </a:ext>
            </a:extLst>
          </p:cNvPr>
          <p:cNvSpPr/>
          <p:nvPr/>
        </p:nvSpPr>
        <p:spPr>
          <a:xfrm>
            <a:off x="5989982" y="1643200"/>
            <a:ext cx="5548084" cy="29394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80267" y="1903346"/>
            <a:ext cx="4967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fontAlgn="auto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TW" kern="0" dirty="0" smtClean="0">
                <a:solidFill>
                  <a:schemeClr val="bg1"/>
                </a:solidFill>
              </a:rPr>
              <a:t>Investors should not regard the above forward-looking information as legally binding but as information subject to change. No guarantees regarding the completeness, accuracy, and reliability of information contained are made explicitly or</a:t>
            </a:r>
            <a:r>
              <a:rPr lang="zh-TW" altLang="en-US" kern="0" dirty="0" smtClean="0">
                <a:solidFill>
                  <a:schemeClr val="bg1"/>
                </a:solidFill>
              </a:rPr>
              <a:t> </a:t>
            </a:r>
            <a:r>
              <a:rPr lang="en-US" altLang="zh-TW" kern="0" dirty="0" smtClean="0">
                <a:solidFill>
                  <a:schemeClr val="bg1"/>
                </a:solidFill>
              </a:rPr>
              <a:t>implicitly. They are not intended to represent complete statement of the Company, industry or future development.</a:t>
            </a:r>
            <a:endParaRPr lang="en-US" altLang="zh-TW" b="1" kern="0" dirty="0">
              <a:solidFill>
                <a:schemeClr val="bg1"/>
              </a:solidFill>
              <a:latin typeface="新細明體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340822" y="5902033"/>
            <a:ext cx="11488189" cy="1163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3">
            <a:extLst>
              <a:ext uri="{FF2B5EF4-FFF2-40B4-BE49-F238E27FC236}">
                <a16:creationId xmlns:a16="http://schemas.microsoft.com/office/drawing/2014/main" xmlns="" id="{07CCE385-DBB0-40D0-9AE1-B5551051A474}"/>
              </a:ext>
            </a:extLst>
          </p:cNvPr>
          <p:cNvSpPr txBox="1"/>
          <p:nvPr/>
        </p:nvSpPr>
        <p:spPr>
          <a:xfrm>
            <a:off x="2842931" y="5008736"/>
            <a:ext cx="6774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pc="2000" dirty="0" smtClean="0">
                <a:solidFill>
                  <a:schemeClr val="bg1">
                    <a:lumMod val="85000"/>
                  </a:schemeClr>
                </a:solidFill>
                <a:latin typeface="Roboto Slab" pitchFamily="2" charset="0"/>
                <a:ea typeface="Roboto Slab" pitchFamily="2" charset="0"/>
                <a:cs typeface="Bebas" charset="0"/>
              </a:rPr>
              <a:t>KINKO </a:t>
            </a:r>
          </a:p>
          <a:p>
            <a:pPr algn="ctr"/>
            <a:r>
              <a:rPr lang="en-US" sz="3000" b="1" spc="2000" dirty="0" smtClean="0">
                <a:solidFill>
                  <a:schemeClr val="bg1">
                    <a:lumMod val="85000"/>
                  </a:schemeClr>
                </a:solidFill>
                <a:latin typeface="Roboto Slab" pitchFamily="2" charset="0"/>
                <a:ea typeface="Roboto Slab" pitchFamily="2" charset="0"/>
                <a:cs typeface="Bebas" charset="0"/>
              </a:rPr>
              <a:t>OPTICAL</a:t>
            </a:r>
            <a:endParaRPr lang="en-US" sz="3000" b="1" spc="2000" dirty="0">
              <a:solidFill>
                <a:schemeClr val="bg1">
                  <a:lumMod val="85000"/>
                </a:schemeClr>
              </a:solidFill>
              <a:latin typeface="Roboto Slab" pitchFamily="2" charset="0"/>
              <a:ea typeface="Roboto Slab" pitchFamily="2" charset="0"/>
              <a:cs typeface="Bebas" charset="0"/>
            </a:endParaRPr>
          </a:p>
        </p:txBody>
      </p:sp>
      <p:cxnSp>
        <p:nvCxnSpPr>
          <p:cNvPr id="15" name="Straight Connector 24">
            <a:extLst>
              <a:ext uri="{FF2B5EF4-FFF2-40B4-BE49-F238E27FC236}">
                <a16:creationId xmlns:a16="http://schemas.microsoft.com/office/drawing/2014/main" xmlns="" id="{F8E6C395-FDFA-4D34-8E00-D1A377A67FBD}"/>
              </a:ext>
            </a:extLst>
          </p:cNvPr>
          <p:cNvCxnSpPr>
            <a:cxnSpLocks/>
          </p:cNvCxnSpPr>
          <p:nvPr/>
        </p:nvCxnSpPr>
        <p:spPr>
          <a:xfrm>
            <a:off x="5682340" y="6087048"/>
            <a:ext cx="827314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6">
            <a:extLst>
              <a:ext uri="{FF2B5EF4-FFF2-40B4-BE49-F238E27FC236}">
                <a16:creationId xmlns:a16="http://schemas.microsoft.com/office/drawing/2014/main" xmlns="" id="{32E61914-F368-41F3-9E64-99864B4C19C8}"/>
              </a:ext>
            </a:extLst>
          </p:cNvPr>
          <p:cNvSpPr txBox="1">
            <a:spLocks/>
          </p:cNvSpPr>
          <p:nvPr/>
        </p:nvSpPr>
        <p:spPr>
          <a:xfrm>
            <a:off x="1645060" y="6134133"/>
            <a:ext cx="8820304" cy="429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</a:pPr>
            <a:r>
              <a:rPr lang="en-US" altLang="zh-TW" sz="2000" i="1" dirty="0" smtClean="0">
                <a:solidFill>
                  <a:schemeClr val="bg1"/>
                </a:solidFill>
                <a:latin typeface="+mn-lt"/>
                <a:ea typeface="Roboto Slab" pitchFamily="2" charset="0"/>
                <a:cs typeface="Montserrat" charset="0"/>
              </a:rPr>
              <a:t>Disclaimer</a:t>
            </a:r>
            <a:endParaRPr lang="en-US" sz="2000" i="1" dirty="0">
              <a:solidFill>
                <a:schemeClr val="bg1"/>
              </a:solidFill>
              <a:latin typeface="+mn-lt"/>
              <a:ea typeface="Roboto Slab" pitchFamily="2" charset="0"/>
              <a:cs typeface="Montserrat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7122EBB6-BCF4-4E27-84ED-719508EBB2E0}"/>
              </a:ext>
            </a:extLst>
          </p:cNvPr>
          <p:cNvSpPr txBox="1">
            <a:spLocks/>
          </p:cNvSpPr>
          <p:nvPr/>
        </p:nvSpPr>
        <p:spPr>
          <a:xfrm>
            <a:off x="838200" y="1052512"/>
            <a:ext cx="10515600" cy="347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標楷體" pitchFamily="65" charset="-120"/>
                <a:cs typeface="Open Sans" panose="020B0606030504020204" pitchFamily="34" charset="0"/>
              </a:rPr>
              <a:t>Innovate the way we live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標楷體" pitchFamily="65" charset="-120"/>
                <a:cs typeface="Open Sans" panose="020B0606030504020204" pitchFamily="34" charset="0"/>
              </a:rPr>
              <a:t>. Make the life better.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標楷體" pitchFamily="65" charset="-12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788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734875" y="1014826"/>
            <a:ext cx="4702175" cy="5843174"/>
            <a:chOff x="81658" y="981223"/>
            <a:chExt cx="4702175" cy="5843174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40000" contrast="-44000"/>
            </a:blip>
            <a:srcRect/>
            <a:stretch>
              <a:fillRect/>
            </a:stretch>
          </p:blipFill>
          <p:spPr bwMode="auto">
            <a:xfrm>
              <a:off x="251520" y="1033611"/>
              <a:ext cx="4532313" cy="498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AutoShape 16"/>
            <p:cNvCxnSpPr>
              <a:cxnSpLocks noChangeShapeType="1"/>
              <a:stCxn id="17" idx="2"/>
            </p:cNvCxnSpPr>
            <p:nvPr/>
          </p:nvCxnSpPr>
          <p:spPr bwMode="auto">
            <a:xfrm rot="10800000" flipV="1">
              <a:off x="3240783" y="4099073"/>
              <a:ext cx="423862" cy="981075"/>
            </a:xfrm>
            <a:prstGeom prst="bentConnector3">
              <a:avLst>
                <a:gd name="adj1" fmla="val 50000"/>
              </a:avLst>
            </a:prstGeom>
            <a:noFill/>
            <a:ln w="15875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l="17964" t="56348" r="59167" b="24841"/>
            <a:stretch>
              <a:fillRect/>
            </a:stretch>
          </p:blipFill>
          <p:spPr bwMode="auto">
            <a:xfrm>
              <a:off x="81658" y="4718198"/>
              <a:ext cx="3006725" cy="159543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cxnSp>
          <p:nvCxnSpPr>
            <p:cNvPr id="14" name="肘形接點 71"/>
            <p:cNvCxnSpPr>
              <a:cxnSpLocks noChangeShapeType="1"/>
              <a:stCxn id="18" idx="0"/>
              <a:endCxn id="23" idx="3"/>
            </p:cNvCxnSpPr>
            <p:nvPr/>
          </p:nvCxnSpPr>
          <p:spPr bwMode="auto">
            <a:xfrm rot="16200000" flipV="1">
              <a:off x="2440110" y="2201437"/>
              <a:ext cx="1394177" cy="2070895"/>
            </a:xfrm>
            <a:prstGeom prst="bentConnector2">
              <a:avLst/>
            </a:prstGeom>
            <a:noFill/>
            <a:ln w="9525" algn="ctr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15" name="肘形接點 85"/>
            <p:cNvCxnSpPr>
              <a:cxnSpLocks noChangeShapeType="1"/>
              <a:stCxn id="18" idx="0"/>
            </p:cNvCxnSpPr>
            <p:nvPr/>
          </p:nvCxnSpPr>
          <p:spPr bwMode="auto">
            <a:xfrm rot="16200000" flipV="1">
              <a:off x="3216177" y="2977504"/>
              <a:ext cx="190500" cy="1722437"/>
            </a:xfrm>
            <a:prstGeom prst="bentConnector2">
              <a:avLst/>
            </a:prstGeom>
            <a:noFill/>
            <a:ln w="9525" algn="ctr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4" cstate="print">
              <a:lum bright="20000" contrast="-10000"/>
            </a:blip>
            <a:srcRect l="17969" t="56062" r="59267" b="25072"/>
            <a:stretch>
              <a:fillRect/>
            </a:stretch>
          </p:blipFill>
          <p:spPr bwMode="auto">
            <a:xfrm>
              <a:off x="292795" y="2852886"/>
              <a:ext cx="2122488" cy="1146175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</p:pic>
        <p:sp>
          <p:nvSpPr>
            <p:cNvPr id="17" name="橢圓 16"/>
            <p:cNvSpPr>
              <a:spLocks noChangeArrowheads="1"/>
            </p:cNvSpPr>
            <p:nvPr/>
          </p:nvSpPr>
          <p:spPr bwMode="auto">
            <a:xfrm>
              <a:off x="3664645" y="4018111"/>
              <a:ext cx="152400" cy="161925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>
                <a:buFont typeface="Arial" pitchFamily="34" charset="0"/>
                <a:buNone/>
              </a:pPr>
              <a:endParaRPr kumimoji="0" lang="zh-TW" altLang="en-US"/>
            </a:p>
          </p:txBody>
        </p:sp>
        <p:sp>
          <p:nvSpPr>
            <p:cNvPr id="18" name="橢圓 17"/>
            <p:cNvSpPr>
              <a:spLocks noChangeArrowheads="1"/>
            </p:cNvSpPr>
            <p:nvPr/>
          </p:nvSpPr>
          <p:spPr bwMode="auto">
            <a:xfrm>
              <a:off x="4096445" y="3933973"/>
              <a:ext cx="152400" cy="161925"/>
            </a:xfrm>
            <a:prstGeom prst="ellipse">
              <a:avLst/>
            </a:prstGeom>
            <a:solidFill>
              <a:srgbClr val="00206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>
                <a:buFont typeface="Arial" pitchFamily="34" charset="0"/>
                <a:buNone/>
              </a:pPr>
              <a:endParaRPr kumimoji="0" lang="zh-TW" altLang="en-US"/>
            </a:p>
          </p:txBody>
        </p:sp>
        <p:pic>
          <p:nvPicPr>
            <p:cNvPr id="21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 l="20084" t="55698" r="60558" b="24347"/>
            <a:stretch>
              <a:fillRect/>
            </a:stretch>
          </p:blipFill>
          <p:spPr bwMode="auto">
            <a:xfrm>
              <a:off x="289620" y="981223"/>
              <a:ext cx="2125663" cy="1223963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6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2666108" y="981223"/>
              <a:ext cx="798512" cy="13255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</p:pic>
        <p:sp>
          <p:nvSpPr>
            <p:cNvPr id="23" name="Text Box 68"/>
            <p:cNvSpPr txBox="1">
              <a:spLocks noChangeArrowheads="1"/>
            </p:cNvSpPr>
            <p:nvPr/>
          </p:nvSpPr>
          <p:spPr bwMode="auto">
            <a:xfrm>
              <a:off x="571400" y="2277858"/>
              <a:ext cx="153035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r"/>
              <a:r>
                <a:rPr lang="en-US" altLang="zh-TW" sz="1400" b="1" u="sng" dirty="0" smtClean="0">
                  <a:latin typeface="微軟正黑體" pitchFamily="34" charset="-120"/>
                  <a:ea typeface="微軟正黑體" pitchFamily="34" charset="-120"/>
                  <a:sym typeface="Arial" pitchFamily="34" charset="0"/>
                </a:rPr>
                <a:t>Kinko Optical </a:t>
              </a:r>
              <a:endParaRPr lang="zh-TW" altLang="en-US" sz="1400" b="1" u="sng" dirty="0" smtClean="0">
                <a:latin typeface="微軟正黑體" pitchFamily="34" charset="-120"/>
                <a:ea typeface="微軟正黑體" pitchFamily="34" charset="-120"/>
                <a:sym typeface="Arial" pitchFamily="34" charset="0"/>
              </a:endParaRPr>
            </a:p>
            <a:p>
              <a:pPr algn="r"/>
              <a:r>
                <a:rPr lang="en-US" altLang="zh-TW" sz="1400" b="1" u="sng" dirty="0" smtClean="0">
                  <a:latin typeface="微軟正黑體" pitchFamily="34" charset="-120"/>
                  <a:ea typeface="微軟正黑體" pitchFamily="34" charset="-120"/>
                  <a:sym typeface="Arial" pitchFamily="34" charset="0"/>
                </a:rPr>
                <a:t>H. Q.</a:t>
              </a:r>
              <a:endParaRPr lang="zh-TW" altLang="en-US" sz="1400" b="1" u="sng" dirty="0">
                <a:latin typeface="微軟正黑體" pitchFamily="34" charset="-120"/>
                <a:ea typeface="微軟正黑體" pitchFamily="34" charset="-120"/>
                <a:sym typeface="Arial" pitchFamily="34" charset="0"/>
              </a:endParaRPr>
            </a:p>
          </p:txBody>
        </p:sp>
        <p:sp>
          <p:nvSpPr>
            <p:cNvPr id="24" name="Text Box 67"/>
            <p:cNvSpPr txBox="1">
              <a:spLocks noChangeArrowheads="1"/>
            </p:cNvSpPr>
            <p:nvPr/>
          </p:nvSpPr>
          <p:spPr bwMode="auto">
            <a:xfrm>
              <a:off x="1045270" y="6301177"/>
              <a:ext cx="314021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9pPr>
            </a:lstStyle>
            <a:p>
              <a:r>
                <a:rPr lang="zh-TW" altLang="en-US" sz="1400" b="1" u="sng" dirty="0" smtClean="0">
                  <a:latin typeface="微軟正黑體" pitchFamily="34" charset="-120"/>
                  <a:ea typeface="微軟正黑體" pitchFamily="34" charset="-120"/>
                  <a:sym typeface="Arial" pitchFamily="34" charset="0"/>
                </a:rPr>
                <a:t> </a:t>
              </a:r>
              <a:r>
                <a:rPr lang="en-US" altLang="zh-TW" sz="1400" b="1" u="sng" dirty="0" err="1" smtClean="0">
                  <a:latin typeface="微軟正黑體" pitchFamily="34" charset="-120"/>
                  <a:ea typeface="微軟正黑體" pitchFamily="34" charset="-120"/>
                  <a:sym typeface="Arial" pitchFamily="34" charset="0"/>
                </a:rPr>
                <a:t>Foshan</a:t>
              </a:r>
              <a:r>
                <a:rPr lang="en-US" altLang="zh-TW" sz="1400" b="1" u="sng" dirty="0" smtClean="0">
                  <a:latin typeface="微軟正黑體" pitchFamily="34" charset="-120"/>
                  <a:ea typeface="微軟正黑體" pitchFamily="34" charset="-120"/>
                  <a:sym typeface="Arial" pitchFamily="34" charset="0"/>
                </a:rPr>
                <a:t> </a:t>
              </a:r>
              <a:r>
                <a:rPr lang="en-US" altLang="zh-TW" sz="1400" b="1" u="sng" dirty="0" err="1" smtClean="0">
                  <a:latin typeface="微軟正黑體" pitchFamily="34" charset="-120"/>
                  <a:ea typeface="微軟正黑體" pitchFamily="34" charset="-120"/>
                  <a:sym typeface="Arial" pitchFamily="34" charset="0"/>
                </a:rPr>
                <a:t>Huaguo</a:t>
              </a:r>
              <a:endParaRPr lang="en-US" altLang="zh-TW" sz="1400" b="1" u="sng" dirty="0" smtClean="0">
                <a:latin typeface="微軟正黑體" pitchFamily="34" charset="-120"/>
                <a:ea typeface="微軟正黑體" pitchFamily="34" charset="-120"/>
                <a:sym typeface="Arial" pitchFamily="34" charset="0"/>
              </a:endParaRPr>
            </a:p>
            <a:p>
              <a:r>
                <a:rPr lang="en-US" altLang="zh-TW" sz="1400" b="1" dirty="0" err="1" smtClean="0">
                  <a:latin typeface="微軟正黑體" pitchFamily="34" charset="-120"/>
                  <a:ea typeface="微軟正黑體" pitchFamily="34" charset="-120"/>
                  <a:sym typeface="Arial" pitchFamily="34" charset="0"/>
                </a:rPr>
                <a:t>KuangDong</a:t>
              </a:r>
              <a:r>
                <a:rPr lang="en-US" altLang="zh-TW" sz="1400" b="1" dirty="0" smtClean="0">
                  <a:latin typeface="微軟正黑體" pitchFamily="34" charset="-120"/>
                  <a:ea typeface="微軟正黑體" pitchFamily="34" charset="-120"/>
                  <a:sym typeface="Arial" pitchFamily="34" charset="0"/>
                </a:rPr>
                <a:t> China </a:t>
              </a:r>
              <a:endParaRPr lang="zh-TW" altLang="en-US" sz="1400" b="1" dirty="0">
                <a:latin typeface="微軟正黑體" pitchFamily="34" charset="-120"/>
                <a:ea typeface="微軟正黑體" pitchFamily="34" charset="-120"/>
                <a:sym typeface="Arial" pitchFamily="34" charset="0"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226120" y="3992711"/>
              <a:ext cx="233376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r"/>
              <a:r>
                <a:rPr lang="en-US" altLang="zh-TW" sz="1400" b="1" u="sng" dirty="0" smtClean="0">
                  <a:latin typeface="微軟正黑體" pitchFamily="34" charset="-120"/>
                  <a:ea typeface="微軟正黑體" pitchFamily="34" charset="-120"/>
                  <a:sym typeface="Arial" pitchFamily="34" charset="0"/>
                </a:rPr>
                <a:t>Kinko Optical</a:t>
              </a:r>
            </a:p>
            <a:p>
              <a:pPr algn="r"/>
              <a:r>
                <a:rPr lang="en-US" altLang="zh-TW" sz="1400" b="1" u="sng" dirty="0" smtClean="0">
                  <a:latin typeface="微軟正黑體" pitchFamily="34" charset="-120"/>
                  <a:ea typeface="微軟正黑體" pitchFamily="34" charset="-120"/>
                  <a:sym typeface="Arial" pitchFamily="34" charset="0"/>
                </a:rPr>
                <a:t> Taichung Harbor Branch</a:t>
              </a:r>
              <a:endParaRPr lang="zh-TW" altLang="en-US" sz="1400" u="sng" dirty="0">
                <a:latin typeface="微軟正黑體" pitchFamily="34" charset="-120"/>
                <a:ea typeface="微軟正黑體" pitchFamily="34" charset="-120"/>
                <a:sym typeface="Arial" pitchFamily="34" charset="0"/>
              </a:endParaRPr>
            </a:p>
          </p:txBody>
        </p:sp>
        <p:sp>
          <p:nvSpPr>
            <p:cNvPr id="27" name="Text Box 68"/>
            <p:cNvSpPr txBox="1"/>
            <p:nvPr/>
          </p:nvSpPr>
          <p:spPr>
            <a:xfrm>
              <a:off x="2593082" y="2565548"/>
              <a:ext cx="169088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9pPr>
            </a:lstStyle>
            <a:p>
              <a:r>
                <a:rPr lang="en-US" altLang="zh-TW" sz="1400" b="1" u="sng" dirty="0" smtClean="0">
                  <a:latin typeface="微軟正黑體" pitchFamily="34" charset="-120"/>
                  <a:ea typeface="微軟正黑體" pitchFamily="34" charset="-120"/>
                  <a:sym typeface="Arial" pitchFamily="34" charset="0"/>
                </a:rPr>
                <a:t>Kinko Optical </a:t>
              </a:r>
            </a:p>
            <a:p>
              <a:r>
                <a:rPr lang="en-US" altLang="zh-TW" sz="1400" b="1" u="sng" dirty="0" smtClean="0">
                  <a:latin typeface="微軟正黑體" pitchFamily="34" charset="-120"/>
                  <a:ea typeface="微軟正黑體" pitchFamily="34" charset="-120"/>
                  <a:sym typeface="Arial" pitchFamily="34" charset="0"/>
                </a:rPr>
                <a:t>R&amp;D Center</a:t>
              </a:r>
              <a:endParaRPr lang="zh-TW" altLang="en-US" sz="1400" b="1" u="sng" dirty="0">
                <a:latin typeface="微軟正黑體" pitchFamily="34" charset="-120"/>
                <a:ea typeface="微軟正黑體" pitchFamily="34" charset="-120"/>
                <a:sym typeface="Arial" pitchFamily="34" charset="0"/>
              </a:endParaRPr>
            </a:p>
          </p:txBody>
        </p:sp>
        <p:cxnSp>
          <p:nvCxnSpPr>
            <p:cNvPr id="28" name="直線單箭頭接點 27"/>
            <p:cNvCxnSpPr/>
            <p:nvPr/>
          </p:nvCxnSpPr>
          <p:spPr>
            <a:xfrm flipV="1">
              <a:off x="3097908" y="2349648"/>
              <a:ext cx="0" cy="1793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字方塊 25"/>
          <p:cNvSpPr txBox="1"/>
          <p:nvPr/>
        </p:nvSpPr>
        <p:spPr>
          <a:xfrm>
            <a:off x="5707374" y="1224007"/>
            <a:ext cx="2860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zh-TW" sz="2000" b="1" dirty="0" smtClean="0">
                <a:ea typeface="微軟正黑體" pitchFamily="34" charset="-120"/>
              </a:rPr>
              <a:t>Kinko Optical Co., Ltd</a:t>
            </a:r>
            <a:endParaRPr lang="zh-TW" altLang="en-US" sz="2000" b="1" dirty="0">
              <a:ea typeface="微軟正黑體" pitchFamily="34" charset="-120"/>
            </a:endParaRPr>
          </a:p>
        </p:txBody>
      </p:sp>
      <p:pic>
        <p:nvPicPr>
          <p:cNvPr id="25" name="Picture 2" descr="ãKINKO LOGOãçåçæå°çµæ"/>
          <p:cNvPicPr>
            <a:picLocks noChangeAspect="1" noChangeArrowheads="1"/>
          </p:cNvPicPr>
          <p:nvPr/>
        </p:nvPicPr>
        <p:blipFill>
          <a:blip r:embed="rId7" cstate="print"/>
          <a:srcRect b="47261"/>
          <a:stretch>
            <a:fillRect/>
          </a:stretch>
        </p:blipFill>
        <p:spPr bwMode="auto">
          <a:xfrm>
            <a:off x="10632734" y="182556"/>
            <a:ext cx="1625770" cy="366084"/>
          </a:xfrm>
          <a:prstGeom prst="rect">
            <a:avLst/>
          </a:prstGeom>
          <a:noFill/>
        </p:spPr>
      </p:pic>
      <p:sp>
        <p:nvSpPr>
          <p:cNvPr id="33" name="Subtitle 2">
            <a:extLst>
              <a:ext uri="{FF2B5EF4-FFF2-40B4-BE49-F238E27FC236}">
                <a16:creationId xmlns:a16="http://schemas.microsoft.com/office/drawing/2014/main" xmlns="" id="{7122EBB6-BCF4-4E27-84ED-719508EBB2E0}"/>
              </a:ext>
            </a:extLst>
          </p:cNvPr>
          <p:cNvSpPr txBox="1">
            <a:spLocks/>
          </p:cNvSpPr>
          <p:nvPr/>
        </p:nvSpPr>
        <p:spPr>
          <a:xfrm>
            <a:off x="997436" y="665395"/>
            <a:ext cx="10515600" cy="363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標楷體" pitchFamily="65" charset="-120"/>
                <a:cs typeface="Open Sans" panose="020B0606030504020204" pitchFamily="34" charset="0"/>
              </a:rPr>
              <a:t>Innovate the way we live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標楷體" pitchFamily="65" charset="-120"/>
                <a:cs typeface="Open Sans" panose="020B0606030504020204" pitchFamily="34" charset="0"/>
              </a:rPr>
              <a:t>. Make the life better.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標楷體" pitchFamily="65" charset="-120"/>
              <a:cs typeface="Open Sans" panose="020B0606030504020204" pitchFamily="34" charset="0"/>
            </a:endParaRPr>
          </a:p>
        </p:txBody>
      </p:sp>
      <p:sp>
        <p:nvSpPr>
          <p:cNvPr id="34" name="Subtitle 6">
            <a:extLst>
              <a:ext uri="{FF2B5EF4-FFF2-40B4-BE49-F238E27FC236}">
                <a16:creationId xmlns="" xmlns:a16="http://schemas.microsoft.com/office/drawing/2014/main" id="{392EFF37-476F-4F62-9037-868EF1A9A191}"/>
              </a:ext>
            </a:extLst>
          </p:cNvPr>
          <p:cNvSpPr txBox="1">
            <a:spLocks/>
          </p:cNvSpPr>
          <p:nvPr/>
        </p:nvSpPr>
        <p:spPr>
          <a:xfrm>
            <a:off x="2898973" y="252452"/>
            <a:ext cx="6391468" cy="663358"/>
          </a:xfrm>
          <a:prstGeom prst="rect">
            <a:avLst/>
          </a:prstGeom>
        </p:spPr>
        <p:txBody>
          <a:bodyPr vert="horz" lIns="91440" tIns="45720" rIns="91440" bIns="45720" numCol="1" spcCol="36576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en-US" altLang="zh-TW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標楷體" pitchFamily="65" charset="-120"/>
              </a:rPr>
              <a:t>Company Profile</a:t>
            </a:r>
            <a:endParaRPr lang="en-US" altLang="zh-TW" sz="3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標楷體" pitchFamily="65" charset="-120"/>
              <a:cs typeface="Montserrat" charset="0"/>
            </a:endParaRPr>
          </a:p>
        </p:txBody>
      </p:sp>
      <p:graphicFrame>
        <p:nvGraphicFramePr>
          <p:cNvPr id="29" name="Group 76"/>
          <p:cNvGraphicFramePr>
            <a:graphicFrameLocks noGrp="1"/>
          </p:cNvGraphicFramePr>
          <p:nvPr/>
        </p:nvGraphicFramePr>
        <p:xfrm>
          <a:off x="5817064" y="1792916"/>
          <a:ext cx="4608512" cy="4468184"/>
        </p:xfrm>
        <a:graphic>
          <a:graphicData uri="http://schemas.openxmlformats.org/drawingml/2006/table">
            <a:tbl>
              <a:tblPr/>
              <a:tblGrid>
                <a:gridCol w="1656184"/>
                <a:gridCol w="2952328"/>
              </a:tblGrid>
              <a:tr h="314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Established: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0170" marR="90170" marT="46990" marB="469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19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th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 June 1980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0170" marR="90170" marT="46990" marB="469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Founder/C.E.O.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0170" marR="90170" marT="46990" marB="469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Mr. Chen, </a:t>
                      </a:r>
                      <a:r>
                        <a:rPr lang="en-US" altLang="zh-TW" sz="16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Ching</a:t>
                      </a:r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-Chi (Kent)</a:t>
                      </a:r>
                    </a:p>
                  </a:txBody>
                  <a:tcPr marL="90170" marR="90170" marT="46990" marB="469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GM: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0170" marR="90170" marT="46990" marB="469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Mr. Chou, Liang-Chang 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0170" marR="90170" marT="46990" marB="469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Registered capital: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0170" marR="90170" marT="46990" marB="469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Approx: NTD1.63 trillion 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0170" marR="90170" marT="46990" marB="469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Main business units: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0170" marR="90170" marT="46990" marB="469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39725" indent="-339725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itchFamily="2" charset="2"/>
                        <a:buNone/>
                        <a:tabLst>
                          <a:tab pos="341313" algn="l"/>
                          <a:tab pos="788988" algn="l"/>
                          <a:tab pos="1238250" algn="l"/>
                          <a:tab pos="1687513" algn="l"/>
                          <a:tab pos="2136775" algn="l"/>
                          <a:tab pos="2586038" algn="l"/>
                          <a:tab pos="3035300" algn="l"/>
                          <a:tab pos="3484563" algn="l"/>
                          <a:tab pos="3933825" algn="l"/>
                          <a:tab pos="4383088" algn="l"/>
                          <a:tab pos="4832350" algn="l"/>
                          <a:tab pos="5281613" algn="l"/>
                          <a:tab pos="5730875" algn="l"/>
                          <a:tab pos="6180138" algn="l"/>
                          <a:tab pos="6629400" algn="l"/>
                          <a:tab pos="7078663" algn="l"/>
                          <a:tab pos="7527925" algn="l"/>
                          <a:tab pos="7977188" algn="l"/>
                          <a:tab pos="8426450" algn="l"/>
                          <a:tab pos="8875713" algn="l"/>
                          <a:tab pos="9324975" algn="l"/>
                        </a:tabLst>
                      </a:pPr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Glass Lens / Molding Glass Lens /</a:t>
                      </a:r>
                    </a:p>
                    <a:p>
                      <a:pPr marL="0" indent="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itchFamily="2" charset="2"/>
                        <a:buNone/>
                        <a:tabLst>
                          <a:tab pos="0" algn="l"/>
                          <a:tab pos="788988" algn="l"/>
                          <a:tab pos="1238250" algn="l"/>
                          <a:tab pos="1687513" algn="l"/>
                          <a:tab pos="2136775" algn="l"/>
                          <a:tab pos="2586038" algn="l"/>
                          <a:tab pos="3035300" algn="l"/>
                          <a:tab pos="3484563" algn="l"/>
                          <a:tab pos="3933825" algn="l"/>
                          <a:tab pos="4383088" algn="l"/>
                          <a:tab pos="4832350" algn="l"/>
                          <a:tab pos="5281613" algn="l"/>
                          <a:tab pos="5730875" algn="l"/>
                          <a:tab pos="6180138" algn="l"/>
                          <a:tab pos="6629400" algn="l"/>
                          <a:tab pos="7078663" algn="l"/>
                          <a:tab pos="7527925" algn="l"/>
                          <a:tab pos="7977188" algn="l"/>
                          <a:tab pos="8426450" algn="l"/>
                          <a:tab pos="8875713" algn="l"/>
                          <a:tab pos="9324975" algn="l"/>
                        </a:tabLst>
                      </a:pPr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Lens units /Optical Lens design &amp;</a:t>
                      </a:r>
                      <a:r>
                        <a:rPr lang="en-US" altLang="zh-TW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manufacture </a:t>
                      </a:r>
                    </a:p>
                  </a:txBody>
                  <a:tcPr marL="90170" marR="90170" marT="46990" marB="469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7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Numbers of Employee: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0170" marR="90170" marT="46990" marB="469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2,740 people 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0170" marR="90170" marT="46990" marB="469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H.Q.: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0170" marR="90170" marT="46990" marB="469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Kinko Optical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(Taichung Taiwan)</a:t>
                      </a:r>
                    </a:p>
                  </a:txBody>
                  <a:tcPr marL="90170" marR="90170" marT="46990" marB="469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Factories: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0170" marR="90170" marT="46990" marB="469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Kinko Optical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(Taichung Taiwan)</a:t>
                      </a:r>
                    </a:p>
                  </a:txBody>
                  <a:tcPr marL="90170" marR="90170" marT="46990" marB="469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049"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0170" marR="90170" marT="46990" marB="469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Foshan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HuaGuo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 (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GuangDong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 China)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0170" marR="90170" marT="46990" marB="469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Offices: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+mn-cs"/>
                      </a:endParaRPr>
                    </a:p>
                  </a:txBody>
                  <a:tcPr marL="90170" marR="90170" marT="46990" marB="469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R&amp;D Center (Taichung Taiwan)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0170" marR="90170" marT="46990" marB="469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0410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1D579D0-CB3A-4F6D-86EB-6ACB13E179DF}"/>
              </a:ext>
            </a:extLst>
          </p:cNvPr>
          <p:cNvSpPr/>
          <p:nvPr/>
        </p:nvSpPr>
        <p:spPr>
          <a:xfrm>
            <a:off x="0" y="1"/>
            <a:ext cx="12191999" cy="49918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7CCE385-DBB0-40D0-9AE1-B5551051A474}"/>
              </a:ext>
            </a:extLst>
          </p:cNvPr>
          <p:cNvSpPr txBox="1"/>
          <p:nvPr/>
        </p:nvSpPr>
        <p:spPr>
          <a:xfrm>
            <a:off x="2842931" y="4000315"/>
            <a:ext cx="6774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pc="20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Bebas" charset="0"/>
              </a:rPr>
              <a:t>KINKO </a:t>
            </a:r>
          </a:p>
          <a:p>
            <a:pPr algn="ctr"/>
            <a:r>
              <a:rPr lang="en-US" sz="3000" b="1" spc="20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Bebas" charset="0"/>
              </a:rPr>
              <a:t>OPTICAL</a:t>
            </a:r>
            <a:endParaRPr lang="en-US" sz="3000" b="1" spc="20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Bebas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F8E6C395-FDFA-4D34-8E00-D1A377A67FBD}"/>
              </a:ext>
            </a:extLst>
          </p:cNvPr>
          <p:cNvCxnSpPr>
            <a:cxnSpLocks/>
          </p:cNvCxnSpPr>
          <p:nvPr/>
        </p:nvCxnSpPr>
        <p:spPr>
          <a:xfrm>
            <a:off x="5682340" y="5330565"/>
            <a:ext cx="8273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36339" y="906088"/>
            <a:ext cx="5999595" cy="32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ãKINKO LOGOãçåçæå°çµæ"/>
          <p:cNvPicPr>
            <a:picLocks noChangeAspect="1" noChangeArrowheads="1"/>
          </p:cNvPicPr>
          <p:nvPr/>
        </p:nvPicPr>
        <p:blipFill>
          <a:blip r:embed="rId3" cstate="print"/>
          <a:srcRect b="47261"/>
          <a:stretch>
            <a:fillRect/>
          </a:stretch>
        </p:blipFill>
        <p:spPr bwMode="auto">
          <a:xfrm>
            <a:off x="10632734" y="182556"/>
            <a:ext cx="1625770" cy="366084"/>
          </a:xfrm>
          <a:prstGeom prst="rect">
            <a:avLst/>
          </a:prstGeom>
          <a:noFill/>
        </p:spPr>
      </p:pic>
      <p:sp>
        <p:nvSpPr>
          <p:cNvPr id="8" name="Subtitle 6">
            <a:extLst>
              <a:ext uri="{FF2B5EF4-FFF2-40B4-BE49-F238E27FC236}">
                <a16:creationId xmlns="" xmlns:a16="http://schemas.microsoft.com/office/drawing/2014/main" id="{392EFF37-476F-4F62-9037-868EF1A9A191}"/>
              </a:ext>
            </a:extLst>
          </p:cNvPr>
          <p:cNvSpPr txBox="1">
            <a:spLocks/>
          </p:cNvSpPr>
          <p:nvPr/>
        </p:nvSpPr>
        <p:spPr>
          <a:xfrm>
            <a:off x="2663522" y="139965"/>
            <a:ext cx="6769732" cy="663358"/>
          </a:xfrm>
          <a:prstGeom prst="rect">
            <a:avLst/>
          </a:prstGeom>
        </p:spPr>
        <p:txBody>
          <a:bodyPr vert="horz" lIns="91440" tIns="45720" rIns="91440" bIns="45720" numCol="1" spcCol="36576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en-US" altLang="zh-TW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標楷體" pitchFamily="65" charset="-120"/>
              </a:rPr>
              <a:t>Strength of Kinko</a:t>
            </a:r>
            <a:endParaRPr lang="en-US" altLang="zh-TW" sz="3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標楷體" pitchFamily="65" charset="-120"/>
              <a:cs typeface="Montserrat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69843" y="5314122"/>
            <a:ext cx="11158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n"/>
            </a:pPr>
            <a:r>
              <a:rPr lang="en-US" altLang="zh-TW" dirty="0" smtClean="0">
                <a:solidFill>
                  <a:srgbClr val="000000"/>
                </a:solidFill>
                <a:ea typeface="微軟正黑體" pitchFamily="34" charset="-120"/>
              </a:rPr>
              <a:t> Nearly 40 years experience with glass polished lens, 15 years with molding glass and 12 years with lens units</a:t>
            </a:r>
            <a:endParaRPr kumimoji="1" lang="en-US" altLang="zh-TW" dirty="0" smtClean="0">
              <a:ea typeface="標楷體" pitchFamily="65" charset="-120"/>
              <a:cs typeface="新細明體" pitchFamily="18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n"/>
            </a:pPr>
            <a:r>
              <a:rPr kumimoji="1" lang="zh-TW" altLang="en-US" dirty="0" smtClean="0">
                <a:ea typeface="標楷體" pitchFamily="65" charset="-120"/>
                <a:cs typeface="Calibri" pitchFamily="34" charset="0"/>
              </a:rPr>
              <a:t> </a:t>
            </a:r>
            <a:r>
              <a:rPr kumimoji="1" lang="en-US" altLang="zh-TW" dirty="0" smtClean="0">
                <a:ea typeface="標楷體" pitchFamily="65" charset="-120"/>
                <a:cs typeface="Calibri" pitchFamily="34" charset="0"/>
              </a:rPr>
              <a:t>Processional and experienced </a:t>
            </a:r>
            <a:r>
              <a:rPr lang="en-US" altLang="zh-TW" dirty="0" smtClean="0">
                <a:solidFill>
                  <a:srgbClr val="000000"/>
                </a:solidFill>
                <a:ea typeface="微軟正黑體" pitchFamily="34" charset="-120"/>
              </a:rPr>
              <a:t>R&amp;D members could perform outstanding techniques.</a:t>
            </a:r>
            <a:endParaRPr kumimoji="1" lang="en-US" altLang="zh-TW" dirty="0" smtClean="0">
              <a:ea typeface="標楷體" pitchFamily="65" charset="-120"/>
              <a:cs typeface="新細明體" pitchFamily="18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n"/>
            </a:pPr>
            <a:r>
              <a:rPr kumimoji="1" lang="zh-TW" altLang="en-US" dirty="0" smtClean="0">
                <a:ea typeface="標楷體" pitchFamily="65" charset="-120"/>
                <a:cs typeface="Calibri" pitchFamily="34" charset="0"/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  <a:ea typeface="微軟正黑體" pitchFamily="34" charset="-120"/>
              </a:rPr>
              <a:t>Corporate with top-notch companies in different industries</a:t>
            </a:r>
            <a:endParaRPr kumimoji="1" lang="en-US" altLang="zh-TW" dirty="0" smtClean="0">
              <a:ea typeface="標楷體" pitchFamily="65" charset="-120"/>
              <a:cs typeface="新細明體" pitchFamily="18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n"/>
            </a:pPr>
            <a:r>
              <a:rPr kumimoji="1" lang="zh-TW" altLang="en-US" dirty="0" smtClean="0">
                <a:ea typeface="標楷體" pitchFamily="65" charset="-120"/>
                <a:cs typeface="Calibri" pitchFamily="34" charset="0"/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  <a:ea typeface="微軟正黑體" pitchFamily="34" charset="-120"/>
              </a:rPr>
              <a:t>Sophisticated business culture ---  Kinko’s Core value “faith, integrity and selflessness”.</a:t>
            </a:r>
          </a:p>
        </p:txBody>
      </p:sp>
    </p:spTree>
    <p:extLst>
      <p:ext uri="{BB962C8B-B14F-4D97-AF65-F5344CB8AC3E}">
        <p14:creationId xmlns:p14="http://schemas.microsoft.com/office/powerpoint/2010/main" xmlns="" val="27290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5">
            <a:extLst>
              <a:ext uri="{FF2B5EF4-FFF2-40B4-BE49-F238E27FC236}">
                <a16:creationId xmlns:a16="http://schemas.microsoft.com/office/drawing/2014/main" xmlns="" id="{EA0C2A83-04F2-4911-9FA5-8E9AC080CD89}"/>
              </a:ext>
            </a:extLst>
          </p:cNvPr>
          <p:cNvSpPr/>
          <p:nvPr/>
        </p:nvSpPr>
        <p:spPr>
          <a:xfrm>
            <a:off x="9386806" y="4443892"/>
            <a:ext cx="2069837" cy="16954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5">
            <a:extLst>
              <a:ext uri="{FF2B5EF4-FFF2-40B4-BE49-F238E27FC236}">
                <a16:creationId xmlns:a16="http://schemas.microsoft.com/office/drawing/2014/main" xmlns="" id="{EA0C2A83-04F2-4911-9FA5-8E9AC080CD89}"/>
              </a:ext>
            </a:extLst>
          </p:cNvPr>
          <p:cNvSpPr/>
          <p:nvPr/>
        </p:nvSpPr>
        <p:spPr>
          <a:xfrm>
            <a:off x="2811393" y="4447000"/>
            <a:ext cx="2069837" cy="16954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xmlns="" id="{EA0C2A83-04F2-4911-9FA5-8E9AC080CD89}"/>
              </a:ext>
            </a:extLst>
          </p:cNvPr>
          <p:cNvSpPr/>
          <p:nvPr/>
        </p:nvSpPr>
        <p:spPr>
          <a:xfrm>
            <a:off x="7194114" y="4443890"/>
            <a:ext cx="2069837" cy="16954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2" name="Picture 8" descr="ãåå®¶ææ©é¡é ­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1015" y="2335875"/>
            <a:ext cx="2072236" cy="1970118"/>
          </a:xfrm>
          <a:prstGeom prst="rect">
            <a:avLst/>
          </a:prstGeom>
          <a:noFill/>
        </p:spPr>
      </p:pic>
      <p:pic>
        <p:nvPicPr>
          <p:cNvPr id="11268" name="Picture 4" descr="ãAR VRãçåçæå°çµæ"/>
          <p:cNvPicPr>
            <a:picLocks noChangeAspect="1" noChangeArrowheads="1"/>
          </p:cNvPicPr>
          <p:nvPr/>
        </p:nvPicPr>
        <p:blipFill>
          <a:blip r:embed="rId3" cstate="print"/>
          <a:srcRect l="10511" r="12678"/>
          <a:stretch>
            <a:fillRect/>
          </a:stretch>
        </p:blipFill>
        <p:spPr bwMode="auto">
          <a:xfrm>
            <a:off x="7205410" y="2353254"/>
            <a:ext cx="2064827" cy="1969364"/>
          </a:xfrm>
          <a:prstGeom prst="rect">
            <a:avLst/>
          </a:prstGeom>
          <a:noFill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122EBB6-BCF4-4E27-84ED-719508EBB2E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8200" y="1052512"/>
            <a:ext cx="10515600" cy="3564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TW" sz="1600" dirty="0" smtClean="0">
                <a:latin typeface="+mn-lt"/>
                <a:ea typeface="標楷體" pitchFamily="65" charset="-120"/>
              </a:rPr>
              <a:t>Innovate the way we live</a:t>
            </a:r>
            <a:r>
              <a:rPr lang="en-US" sz="1600" dirty="0" smtClean="0">
                <a:latin typeface="+mn-lt"/>
                <a:ea typeface="標楷體" pitchFamily="65" charset="-120"/>
              </a:rPr>
              <a:t>. Make the life better.</a:t>
            </a:r>
            <a:endParaRPr lang="en-US" sz="1600" dirty="0">
              <a:latin typeface="+mn-lt"/>
              <a:ea typeface="標楷體" pitchFamily="65" charset="-12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AE99BD7-4488-4A49-AA7E-C227E49C5D32}"/>
              </a:ext>
            </a:extLst>
          </p:cNvPr>
          <p:cNvSpPr/>
          <p:nvPr/>
        </p:nvSpPr>
        <p:spPr>
          <a:xfrm>
            <a:off x="630375" y="4440781"/>
            <a:ext cx="2069837" cy="169545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A0C2A83-04F2-4911-9FA5-8E9AC080CD89}"/>
              </a:ext>
            </a:extLst>
          </p:cNvPr>
          <p:cNvSpPr/>
          <p:nvPr/>
        </p:nvSpPr>
        <p:spPr>
          <a:xfrm>
            <a:off x="4988979" y="4440781"/>
            <a:ext cx="2069837" cy="16954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5D7577A-17F3-4845-93E0-0BC23B5BAD1E}"/>
              </a:ext>
            </a:extLst>
          </p:cNvPr>
          <p:cNvSpPr txBox="1"/>
          <p:nvPr/>
        </p:nvSpPr>
        <p:spPr>
          <a:xfrm>
            <a:off x="635272" y="4452491"/>
            <a:ext cx="1988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zh-TW" altLang="en-US" sz="1600" dirty="0" smtClean="0">
                <a:solidFill>
                  <a:schemeClr val="bg1"/>
                </a:solidFill>
                <a:ea typeface="標楷體" pitchFamily="65" charset="-120"/>
              </a:rPr>
              <a:t> </a:t>
            </a:r>
            <a:r>
              <a:rPr lang="en-US" altLang="zh-TW" sz="1600" dirty="0" smtClean="0">
                <a:solidFill>
                  <a:schemeClr val="bg1"/>
                </a:solidFill>
                <a:ea typeface="標楷體" pitchFamily="65" charset="-120"/>
              </a:rPr>
              <a:t>Doorbell</a:t>
            </a:r>
          </a:p>
          <a:p>
            <a:pPr>
              <a:buFont typeface="Wingdings" pitchFamily="2" charset="2"/>
              <a:buChar char="p"/>
            </a:pPr>
            <a:r>
              <a:rPr lang="en-US" altLang="zh-TW" sz="1600" dirty="0" smtClean="0">
                <a:solidFill>
                  <a:schemeClr val="bg1"/>
                </a:solidFill>
                <a:ea typeface="標楷體" pitchFamily="65" charset="-120"/>
              </a:rPr>
              <a:t> Indoor/ Outdoor</a:t>
            </a:r>
          </a:p>
          <a:p>
            <a:pPr>
              <a:buFont typeface="Wingdings" pitchFamily="2" charset="2"/>
              <a:buChar char="p"/>
            </a:pPr>
            <a:r>
              <a:rPr lang="en-US" altLang="zh-TW" sz="1600" dirty="0" smtClean="0">
                <a:solidFill>
                  <a:schemeClr val="bg1"/>
                </a:solidFill>
                <a:ea typeface="標楷體" pitchFamily="65" charset="-120"/>
              </a:rPr>
              <a:t> Facial Recognition</a:t>
            </a:r>
          </a:p>
        </p:txBody>
      </p:sp>
      <p:sp>
        <p:nvSpPr>
          <p:cNvPr id="68" name="矩形 67"/>
          <p:cNvSpPr/>
          <p:nvPr/>
        </p:nvSpPr>
        <p:spPr>
          <a:xfrm>
            <a:off x="523390" y="1698177"/>
            <a:ext cx="1266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TW" sz="2000" dirty="0" smtClean="0">
                <a:ea typeface="Batang" pitchFamily="18" charset="-127"/>
              </a:rPr>
              <a:t> IOT</a:t>
            </a:r>
            <a:r>
              <a:rPr lang="zh-TW" altLang="en-US" sz="2000" dirty="0" smtClean="0">
                <a:ea typeface="Batang" pitchFamily="18" charset="-127"/>
              </a:rPr>
              <a:t> </a:t>
            </a:r>
            <a:r>
              <a:rPr lang="en-US" altLang="zh-TW" sz="2000" dirty="0" smtClean="0">
                <a:ea typeface="Batang" pitchFamily="18" charset="-127"/>
              </a:rPr>
              <a:t>lens</a:t>
            </a:r>
            <a:endParaRPr lang="en-US" altLang="zh-TW" sz="2400" dirty="0" smtClean="0">
              <a:ea typeface="Batang" pitchFamily="18" charset="-127"/>
            </a:endParaRPr>
          </a:p>
        </p:txBody>
      </p:sp>
      <p:sp>
        <p:nvSpPr>
          <p:cNvPr id="69" name="TextBox 48">
            <a:extLst>
              <a:ext uri="{FF2B5EF4-FFF2-40B4-BE49-F238E27FC236}">
                <a16:creationId xmlns:a16="http://schemas.microsoft.com/office/drawing/2014/main" xmlns="" id="{A5D7577A-17F3-4845-93E0-0BC23B5BAD1E}"/>
              </a:ext>
            </a:extLst>
          </p:cNvPr>
          <p:cNvSpPr txBox="1"/>
          <p:nvPr/>
        </p:nvSpPr>
        <p:spPr>
          <a:xfrm>
            <a:off x="4999502" y="4459334"/>
            <a:ext cx="17206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buFont typeface="Wingdings" pitchFamily="2" charset="2"/>
              <a:buChar char="p"/>
            </a:pPr>
            <a:r>
              <a:rPr lang="en-US" altLang="zh-TW" sz="1600" dirty="0" smtClean="0">
                <a:solidFill>
                  <a:schemeClr val="bg1"/>
                </a:solidFill>
                <a:ea typeface="標楷體" pitchFamily="65" charset="-120"/>
              </a:rPr>
              <a:t> Rear View</a:t>
            </a:r>
          </a:p>
          <a:p>
            <a:pPr fontAlgn="ctr">
              <a:buFont typeface="Wingdings" pitchFamily="2" charset="2"/>
              <a:buChar char="p"/>
            </a:pPr>
            <a:r>
              <a:rPr lang="en-US" altLang="zh-TW" sz="1600" dirty="0" smtClean="0">
                <a:solidFill>
                  <a:schemeClr val="bg1"/>
                </a:solidFill>
                <a:ea typeface="標楷體" pitchFamily="65" charset="-120"/>
              </a:rPr>
              <a:t> ADAS</a:t>
            </a:r>
          </a:p>
          <a:p>
            <a:pPr fontAlgn="ctr">
              <a:buFont typeface="Wingdings" pitchFamily="2" charset="2"/>
              <a:buChar char="p"/>
            </a:pPr>
            <a:r>
              <a:rPr lang="en-US" altLang="zh-TW" sz="1600" dirty="0" smtClean="0">
                <a:solidFill>
                  <a:schemeClr val="bg1"/>
                </a:solidFill>
                <a:ea typeface="標楷體" pitchFamily="65" charset="-120"/>
              </a:rPr>
              <a:t> Surround View</a:t>
            </a:r>
          </a:p>
          <a:p>
            <a:pPr fontAlgn="ctr">
              <a:buFont typeface="Wingdings" pitchFamily="2" charset="2"/>
              <a:buChar char="p"/>
            </a:pPr>
            <a:r>
              <a:rPr lang="en-US" altLang="zh-TW" sz="1600" dirty="0" smtClean="0">
                <a:solidFill>
                  <a:schemeClr val="bg1"/>
                </a:solidFill>
                <a:ea typeface="標楷體" pitchFamily="65" charset="-120"/>
              </a:rPr>
              <a:t> NIR</a:t>
            </a:r>
            <a:endParaRPr lang="zh-TW" altLang="en-US" sz="1600" dirty="0" smtClean="0">
              <a:solidFill>
                <a:schemeClr val="bg1"/>
              </a:solidFill>
              <a:ea typeface="標楷體" pitchFamily="65" charset="-120"/>
            </a:endParaRPr>
          </a:p>
        </p:txBody>
      </p:sp>
      <p:pic>
        <p:nvPicPr>
          <p:cNvPr id="2050" name="Picture 2" descr="C:\Users\michellesu0115\Desktop\banner_03.jpg"/>
          <p:cNvPicPr>
            <a:picLocks noChangeAspect="1" noChangeArrowheads="1"/>
          </p:cNvPicPr>
          <p:nvPr/>
        </p:nvPicPr>
        <p:blipFill>
          <a:blip r:embed="rId4" cstate="print"/>
          <a:srcRect l="29950" t="30991" r="16178"/>
          <a:stretch>
            <a:fillRect/>
          </a:stretch>
        </p:blipFill>
        <p:spPr bwMode="auto">
          <a:xfrm>
            <a:off x="623452" y="2352516"/>
            <a:ext cx="2078191" cy="1956343"/>
          </a:xfrm>
          <a:prstGeom prst="rect">
            <a:avLst/>
          </a:prstGeom>
          <a:noFill/>
        </p:spPr>
      </p:pic>
      <p:pic>
        <p:nvPicPr>
          <p:cNvPr id="2052" name="Picture 4" descr="ãè»è¼é¡é ­ãçåçæå°çµæ"/>
          <p:cNvPicPr>
            <a:picLocks noChangeAspect="1" noChangeArrowheads="1"/>
          </p:cNvPicPr>
          <p:nvPr/>
        </p:nvPicPr>
        <p:blipFill>
          <a:blip r:embed="rId5" cstate="print"/>
          <a:srcRect r="32268" b="8016"/>
          <a:stretch>
            <a:fillRect/>
          </a:stretch>
        </p:blipFill>
        <p:spPr bwMode="auto">
          <a:xfrm>
            <a:off x="5016813" y="2348360"/>
            <a:ext cx="2060046" cy="1957640"/>
          </a:xfrm>
          <a:prstGeom prst="rect">
            <a:avLst/>
          </a:prstGeom>
          <a:noFill/>
        </p:spPr>
      </p:pic>
      <p:sp>
        <p:nvSpPr>
          <p:cNvPr id="104" name="TextBox 48">
            <a:extLst>
              <a:ext uri="{FF2B5EF4-FFF2-40B4-BE49-F238E27FC236}">
                <a16:creationId xmlns:a16="http://schemas.microsoft.com/office/drawing/2014/main" xmlns="" id="{A5D7577A-17F3-4845-93E0-0BC23B5BAD1E}"/>
              </a:ext>
            </a:extLst>
          </p:cNvPr>
          <p:cNvSpPr txBox="1"/>
          <p:nvPr/>
        </p:nvSpPr>
        <p:spPr>
          <a:xfrm>
            <a:off x="7212444" y="4441408"/>
            <a:ext cx="18148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zh-TW" sz="1600" dirty="0" smtClean="0">
                <a:solidFill>
                  <a:schemeClr val="bg1"/>
                </a:solidFill>
                <a:ea typeface="標楷體" pitchFamily="65" charset="-120"/>
              </a:rPr>
              <a:t> Gaming</a:t>
            </a:r>
          </a:p>
          <a:p>
            <a:pPr>
              <a:buFont typeface="Wingdings" pitchFamily="2" charset="2"/>
              <a:buChar char="p"/>
            </a:pPr>
            <a:r>
              <a:rPr lang="en-US" altLang="zh-TW" sz="1600" dirty="0" smtClean="0">
                <a:solidFill>
                  <a:schemeClr val="bg1"/>
                </a:solidFill>
                <a:ea typeface="標楷體" pitchFamily="65" charset="-120"/>
              </a:rPr>
              <a:t> AR/ VR, wide angle lens</a:t>
            </a:r>
          </a:p>
          <a:p>
            <a:pPr>
              <a:buFont typeface="Wingdings" pitchFamily="2" charset="2"/>
              <a:buChar char="p"/>
            </a:pPr>
            <a:endParaRPr lang="zh-TW" altLang="en-US" sz="1600" dirty="0" smtClean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4935296" y="1676011"/>
            <a:ext cx="2143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TW" sz="2000" dirty="0" smtClean="0">
                <a:ea typeface="Batang" pitchFamily="18" charset="-127"/>
              </a:rPr>
              <a:t> Automotive lens</a:t>
            </a:r>
          </a:p>
        </p:txBody>
      </p:sp>
      <p:pic>
        <p:nvPicPr>
          <p:cNvPr id="17" name="Picture 2" descr="ãKINKO LOGOãçåçæå°çµæ"/>
          <p:cNvPicPr>
            <a:picLocks noChangeAspect="1" noChangeArrowheads="1"/>
          </p:cNvPicPr>
          <p:nvPr/>
        </p:nvPicPr>
        <p:blipFill>
          <a:blip r:embed="rId6" cstate="print"/>
          <a:srcRect b="47261"/>
          <a:stretch>
            <a:fillRect/>
          </a:stretch>
        </p:blipFill>
        <p:spPr bwMode="auto">
          <a:xfrm>
            <a:off x="10632734" y="182556"/>
            <a:ext cx="1625770" cy="366084"/>
          </a:xfrm>
          <a:prstGeom prst="rect">
            <a:avLst/>
          </a:prstGeom>
          <a:noFill/>
        </p:spPr>
      </p:pic>
      <p:sp>
        <p:nvSpPr>
          <p:cNvPr id="20" name="矩形 19"/>
          <p:cNvSpPr/>
          <p:nvPr/>
        </p:nvSpPr>
        <p:spPr>
          <a:xfrm>
            <a:off x="7107673" y="1662155"/>
            <a:ext cx="17187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TW" sz="2000" dirty="0" smtClean="0">
                <a:ea typeface="Batang" pitchFamily="18" charset="-127"/>
              </a:rPr>
              <a:t> Gaming lens</a:t>
            </a:r>
          </a:p>
        </p:txBody>
      </p:sp>
      <p:sp>
        <p:nvSpPr>
          <p:cNvPr id="24" name="矩形 23"/>
          <p:cNvSpPr/>
          <p:nvPr/>
        </p:nvSpPr>
        <p:spPr>
          <a:xfrm>
            <a:off x="9298718" y="1648301"/>
            <a:ext cx="16498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TW" sz="2000" b="1" dirty="0" smtClean="0">
                <a:ea typeface="Batang" pitchFamily="18" charset="-127"/>
              </a:rPr>
              <a:t> </a:t>
            </a:r>
            <a:r>
              <a:rPr lang="en-US" altLang="zh-TW" sz="2000" dirty="0" smtClean="0">
                <a:ea typeface="Batang" pitchFamily="18" charset="-127"/>
              </a:rPr>
              <a:t>Mobile lens</a:t>
            </a:r>
          </a:p>
        </p:txBody>
      </p:sp>
      <p:sp>
        <p:nvSpPr>
          <p:cNvPr id="31" name="矩形 30"/>
          <p:cNvSpPr/>
          <p:nvPr/>
        </p:nvSpPr>
        <p:spPr>
          <a:xfrm>
            <a:off x="2715491" y="1634447"/>
            <a:ext cx="1874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zh-TW" altLang="en-US" sz="2000" dirty="0" smtClean="0">
                <a:ea typeface="+mj-ea"/>
              </a:rPr>
              <a:t> </a:t>
            </a:r>
            <a:r>
              <a:rPr lang="en-US" altLang="zh-TW" sz="2000" dirty="0" smtClean="0">
                <a:ea typeface="+mj-ea"/>
              </a:rPr>
              <a:t>Projector lens</a:t>
            </a:r>
          </a:p>
        </p:txBody>
      </p:sp>
      <p:pic>
        <p:nvPicPr>
          <p:cNvPr id="11270" name="Picture 6" descr="ç¸éåç"/>
          <p:cNvPicPr>
            <a:picLocks noChangeAspect="1" noChangeArrowheads="1"/>
          </p:cNvPicPr>
          <p:nvPr/>
        </p:nvPicPr>
        <p:blipFill>
          <a:blip r:embed="rId7" cstate="print"/>
          <a:srcRect l="17089" r="17506"/>
          <a:stretch>
            <a:fillRect/>
          </a:stretch>
        </p:blipFill>
        <p:spPr bwMode="auto">
          <a:xfrm>
            <a:off x="7197136" y="2335876"/>
            <a:ext cx="2078182" cy="1985167"/>
          </a:xfrm>
          <a:prstGeom prst="rect">
            <a:avLst/>
          </a:prstGeom>
          <a:noFill/>
        </p:spPr>
      </p:pic>
      <p:sp>
        <p:nvSpPr>
          <p:cNvPr id="32" name="TextBox 48">
            <a:extLst>
              <a:ext uri="{FF2B5EF4-FFF2-40B4-BE49-F238E27FC236}">
                <a16:creationId xmlns:a16="http://schemas.microsoft.com/office/drawing/2014/main" xmlns="" id="{A5D7577A-17F3-4845-93E0-0BC23B5BAD1E}"/>
              </a:ext>
            </a:extLst>
          </p:cNvPr>
          <p:cNvSpPr txBox="1"/>
          <p:nvPr/>
        </p:nvSpPr>
        <p:spPr>
          <a:xfrm>
            <a:off x="9392578" y="4444461"/>
            <a:ext cx="1720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buFont typeface="Wingdings" pitchFamily="2" charset="2"/>
              <a:buChar char="p"/>
            </a:pPr>
            <a:r>
              <a:rPr lang="en-US" altLang="zh-TW" sz="1600" dirty="0" smtClean="0">
                <a:solidFill>
                  <a:schemeClr val="bg1"/>
                </a:solidFill>
                <a:ea typeface="標楷體" pitchFamily="65" charset="-120"/>
              </a:rPr>
              <a:t> High resolution</a:t>
            </a:r>
          </a:p>
          <a:p>
            <a:pPr fontAlgn="ctr">
              <a:buFont typeface="Wingdings" pitchFamily="2" charset="2"/>
              <a:buChar char="p"/>
            </a:pPr>
            <a:r>
              <a:rPr lang="en-US" altLang="zh-TW" sz="1600" dirty="0" smtClean="0">
                <a:solidFill>
                  <a:schemeClr val="bg1"/>
                </a:solidFill>
                <a:ea typeface="標楷體" pitchFamily="65" charset="-120"/>
              </a:rPr>
              <a:t> Dual- camera</a:t>
            </a:r>
          </a:p>
          <a:p>
            <a:pPr fontAlgn="ctr">
              <a:buFont typeface="Wingdings" pitchFamily="2" charset="2"/>
              <a:buChar char="p"/>
            </a:pPr>
            <a:r>
              <a:rPr lang="en-US" altLang="zh-TW" sz="1600" dirty="0" smtClean="0">
                <a:solidFill>
                  <a:schemeClr val="bg1"/>
                </a:solidFill>
                <a:ea typeface="標楷體" pitchFamily="65" charset="-120"/>
              </a:rPr>
              <a:t> 3D sensing</a:t>
            </a:r>
            <a:endParaRPr lang="zh-TW" altLang="en-US" sz="1600" dirty="0" smtClean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33" name="TextBox 48">
            <a:extLst>
              <a:ext uri="{FF2B5EF4-FFF2-40B4-BE49-F238E27FC236}">
                <a16:creationId xmlns:a16="http://schemas.microsoft.com/office/drawing/2014/main" xmlns="" id="{A5D7577A-17F3-4845-93E0-0BC23B5BAD1E}"/>
              </a:ext>
            </a:extLst>
          </p:cNvPr>
          <p:cNvSpPr txBox="1"/>
          <p:nvPr/>
        </p:nvSpPr>
        <p:spPr>
          <a:xfrm>
            <a:off x="2811401" y="4458601"/>
            <a:ext cx="2035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zh-TW" altLang="en-US" sz="1600" dirty="0" smtClean="0">
                <a:solidFill>
                  <a:schemeClr val="bg1"/>
                </a:solidFill>
                <a:ea typeface="標楷體" pitchFamily="65" charset="-120"/>
              </a:rPr>
              <a:t> </a:t>
            </a:r>
            <a:r>
              <a:rPr lang="en-US" altLang="zh-TW" sz="1600" dirty="0" smtClean="0">
                <a:solidFill>
                  <a:schemeClr val="bg1"/>
                </a:solidFill>
                <a:ea typeface="標楷體" pitchFamily="65" charset="-120"/>
              </a:rPr>
              <a:t>4K projector</a:t>
            </a:r>
          </a:p>
          <a:p>
            <a:pPr>
              <a:buFont typeface="Wingdings" pitchFamily="2" charset="2"/>
              <a:buChar char="p"/>
            </a:pPr>
            <a:r>
              <a:rPr lang="en-US" altLang="zh-TW" sz="1600" dirty="0" smtClean="0">
                <a:solidFill>
                  <a:schemeClr val="bg1"/>
                </a:solidFill>
                <a:ea typeface="標楷體" pitchFamily="65" charset="-120"/>
              </a:rPr>
              <a:t> Gaming projector</a:t>
            </a:r>
            <a:endParaRPr lang="zh-TW" altLang="en-US" sz="1600" dirty="0" smtClean="0">
              <a:solidFill>
                <a:schemeClr val="bg1"/>
              </a:solidFill>
              <a:ea typeface="標楷體" pitchFamily="65" charset="-120"/>
            </a:endParaRPr>
          </a:p>
        </p:txBody>
      </p:sp>
      <p:pic>
        <p:nvPicPr>
          <p:cNvPr id="11275" name="Picture 11" descr="ç¸éåç"/>
          <p:cNvPicPr>
            <a:picLocks noChangeAspect="1" noChangeArrowheads="1"/>
          </p:cNvPicPr>
          <p:nvPr/>
        </p:nvPicPr>
        <p:blipFill>
          <a:blip r:embed="rId8" cstate="print"/>
          <a:srcRect l="16426" r="3116"/>
          <a:stretch>
            <a:fillRect/>
          </a:stretch>
        </p:blipFill>
        <p:spPr bwMode="auto">
          <a:xfrm>
            <a:off x="2815036" y="2327564"/>
            <a:ext cx="2069869" cy="1995054"/>
          </a:xfrm>
          <a:prstGeom prst="rect">
            <a:avLst/>
          </a:prstGeom>
          <a:noFill/>
        </p:spPr>
      </p:pic>
      <p:sp>
        <p:nvSpPr>
          <p:cNvPr id="27" name="Subtitle 6">
            <a:extLst>
              <a:ext uri="{FF2B5EF4-FFF2-40B4-BE49-F238E27FC236}">
                <a16:creationId xmlns="" xmlns:a16="http://schemas.microsoft.com/office/drawing/2014/main" id="{2F810A1C-6660-4E36-B579-2B632E9431B6}"/>
              </a:ext>
            </a:extLst>
          </p:cNvPr>
          <p:cNvSpPr txBox="1">
            <a:spLocks/>
          </p:cNvSpPr>
          <p:nvPr/>
        </p:nvSpPr>
        <p:spPr>
          <a:xfrm>
            <a:off x="2743201" y="378662"/>
            <a:ext cx="7296538" cy="663358"/>
          </a:xfrm>
          <a:prstGeom prst="rect">
            <a:avLst/>
          </a:prstGeom>
        </p:spPr>
        <p:txBody>
          <a:bodyPr vert="horz" lIns="91440" tIns="45720" rIns="91440" bIns="45720" numCol="1" spcCol="36576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en-US" altLang="zh-TW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標楷體" pitchFamily="65" charset="-120"/>
                <a:cs typeface="Montserrat" charset="0"/>
              </a:rPr>
              <a:t>Product Development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標楷體" pitchFamily="65" charset="-12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91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122EBB6-BCF4-4E27-84ED-719508EBB2E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948589" y="989026"/>
            <a:ext cx="7773955" cy="3639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TW" sz="1600" dirty="0" smtClean="0">
                <a:latin typeface="+mn-lt"/>
                <a:ea typeface="標楷體" pitchFamily="65" charset="-120"/>
              </a:rPr>
              <a:t>Innovate the way we live</a:t>
            </a:r>
            <a:r>
              <a:rPr lang="en-US" sz="1600" dirty="0" smtClean="0">
                <a:latin typeface="+mn-lt"/>
                <a:ea typeface="標楷體" pitchFamily="65" charset="-120"/>
              </a:rPr>
              <a:t>. Make the life better.</a:t>
            </a:r>
            <a:endParaRPr lang="en-US" sz="1600" dirty="0">
              <a:latin typeface="+mn-lt"/>
              <a:ea typeface="標楷體" pitchFamily="65" charset="-120"/>
            </a:endParaRPr>
          </a:p>
        </p:txBody>
      </p:sp>
      <p:pic>
        <p:nvPicPr>
          <p:cNvPr id="17" name="Picture 2" descr="ãKINKO LOGO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 b="47261"/>
          <a:stretch>
            <a:fillRect/>
          </a:stretch>
        </p:blipFill>
        <p:spPr bwMode="auto">
          <a:xfrm>
            <a:off x="10632734" y="182556"/>
            <a:ext cx="1625770" cy="366084"/>
          </a:xfrm>
          <a:prstGeom prst="rect">
            <a:avLst/>
          </a:prstGeom>
          <a:noFill/>
        </p:spPr>
      </p:pic>
      <p:sp>
        <p:nvSpPr>
          <p:cNvPr id="24" name="Subtitle 6">
            <a:extLst>
              <a:ext uri="{FF2B5EF4-FFF2-40B4-BE49-F238E27FC236}">
                <a16:creationId xmlns="" xmlns:a16="http://schemas.microsoft.com/office/drawing/2014/main" id="{18D10809-D9F1-48D0-999D-BBE1757F7855}"/>
              </a:ext>
            </a:extLst>
          </p:cNvPr>
          <p:cNvSpPr txBox="1">
            <a:spLocks/>
          </p:cNvSpPr>
          <p:nvPr/>
        </p:nvSpPr>
        <p:spPr>
          <a:xfrm>
            <a:off x="3138207" y="318797"/>
            <a:ext cx="5604576" cy="663358"/>
          </a:xfrm>
          <a:prstGeom prst="rect">
            <a:avLst/>
          </a:prstGeom>
        </p:spPr>
        <p:txBody>
          <a:bodyPr vert="horz" lIns="91440" tIns="45720" rIns="91440" bIns="45720" numCol="1" spcCol="36576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en-US" altLang="zh-TW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標楷體" pitchFamily="65" charset="-120"/>
              </a:rPr>
              <a:t>Product Ratio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標楷體" pitchFamily="65" charset="-120"/>
              <a:cs typeface="Montserrat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348145" y="1613341"/>
          <a:ext cx="5045490" cy="4350137"/>
        </p:xfrm>
        <a:graphic>
          <a:graphicData uri="http://schemas.openxmlformats.org/drawingml/2006/table">
            <a:tbl>
              <a:tblPr/>
              <a:tblGrid>
                <a:gridCol w="2063751"/>
                <a:gridCol w="1484244"/>
                <a:gridCol w="1497495"/>
              </a:tblGrid>
              <a:tr h="39546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2019(Q1~Q3)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54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DSLR (Single Lens)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4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IOT Lens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4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Projector Lens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4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Automotive Lens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4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Mobile/ Gaming Lens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4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Inspection Lens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4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Industrial Lens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4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Medical Lens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4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Telescope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4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Others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圖表 9"/>
          <p:cNvGraphicFramePr/>
          <p:nvPr/>
        </p:nvGraphicFramePr>
        <p:xfrm>
          <a:off x="5512904" y="1603513"/>
          <a:ext cx="8123581" cy="4731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25091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122EBB6-BCF4-4E27-84ED-719508EBB2E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24948" y="933242"/>
            <a:ext cx="10515600" cy="36574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TW" sz="1600" dirty="0" smtClean="0">
                <a:latin typeface="+mn-lt"/>
                <a:ea typeface="標楷體" pitchFamily="65" charset="-120"/>
              </a:rPr>
              <a:t>Innovate the way we live</a:t>
            </a:r>
            <a:r>
              <a:rPr lang="en-US" sz="1600" dirty="0" smtClean="0">
                <a:latin typeface="+mn-lt"/>
                <a:ea typeface="標楷體" pitchFamily="65" charset="-120"/>
              </a:rPr>
              <a:t>. Make the life better.</a:t>
            </a:r>
            <a:endParaRPr lang="en-US" sz="1600" dirty="0">
              <a:latin typeface="+mn-lt"/>
              <a:ea typeface="標楷體" pitchFamily="65" charset="-120"/>
            </a:endParaRPr>
          </a:p>
        </p:txBody>
      </p:sp>
      <p:pic>
        <p:nvPicPr>
          <p:cNvPr id="17" name="Picture 2" descr="ãKINKO LOGO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 b="47261"/>
          <a:stretch>
            <a:fillRect/>
          </a:stretch>
        </p:blipFill>
        <p:spPr bwMode="auto">
          <a:xfrm>
            <a:off x="10632734" y="182556"/>
            <a:ext cx="1625770" cy="366084"/>
          </a:xfrm>
          <a:prstGeom prst="rect">
            <a:avLst/>
          </a:prstGeom>
          <a:noFill/>
        </p:spPr>
      </p:pic>
      <p:grpSp>
        <p:nvGrpSpPr>
          <p:cNvPr id="53" name="群組 52"/>
          <p:cNvGrpSpPr/>
          <p:nvPr/>
        </p:nvGrpSpPr>
        <p:grpSpPr>
          <a:xfrm>
            <a:off x="1360922" y="1032853"/>
            <a:ext cx="9969634" cy="5529620"/>
            <a:chOff x="1601990" y="1157546"/>
            <a:chExt cx="8853835" cy="4910746"/>
          </a:xfrm>
        </p:grpSpPr>
        <p:pic>
          <p:nvPicPr>
            <p:cNvPr id="51202" name="Picture 2" descr="http://54.64.35.233/wp-content/uploads/2017/05/%E6%A0%B8%E5%BF%83%E5%83%B9%E5%80%BC-03-1024x83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06840" y="1568710"/>
              <a:ext cx="5511449" cy="4499582"/>
            </a:xfrm>
            <a:prstGeom prst="rect">
              <a:avLst/>
            </a:prstGeom>
            <a:noFill/>
          </p:spPr>
        </p:pic>
        <p:sp>
          <p:nvSpPr>
            <p:cNvPr id="48" name="橢圓 47"/>
            <p:cNvSpPr/>
            <p:nvPr/>
          </p:nvSpPr>
          <p:spPr>
            <a:xfrm>
              <a:off x="6918960" y="2122517"/>
              <a:ext cx="1388226" cy="1379913"/>
            </a:xfrm>
            <a:prstGeom prst="ellipse">
              <a:avLst/>
            </a:prstGeom>
            <a:solidFill>
              <a:srgbClr val="00B0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51210" name="Picture 10" descr="ç¸éåç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</a:blip>
            <a:srcRect l="5783" t="23474"/>
            <a:stretch>
              <a:fillRect/>
            </a:stretch>
          </p:blipFill>
          <p:spPr bwMode="auto">
            <a:xfrm>
              <a:off x="8385955" y="2739232"/>
              <a:ext cx="2069870" cy="1687687"/>
            </a:xfrm>
            <a:prstGeom prst="rect">
              <a:avLst/>
            </a:prstGeom>
            <a:noFill/>
          </p:spPr>
        </p:pic>
        <p:sp>
          <p:nvSpPr>
            <p:cNvPr id="43" name="橢圓 42"/>
            <p:cNvSpPr/>
            <p:nvPr/>
          </p:nvSpPr>
          <p:spPr>
            <a:xfrm>
              <a:off x="3990109" y="1654233"/>
              <a:ext cx="1388226" cy="1379913"/>
            </a:xfrm>
            <a:prstGeom prst="ellipse">
              <a:avLst/>
            </a:prstGeom>
            <a:solidFill>
              <a:srgbClr val="327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3983015" y="2121066"/>
              <a:ext cx="1389486" cy="409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2400" b="1" dirty="0" smtClean="0">
                  <a:solidFill>
                    <a:schemeClr val="bg1"/>
                  </a:solidFill>
                  <a:ea typeface="微軟正黑體" pitchFamily="34" charset="-120"/>
                </a:rPr>
                <a:t>Innovation</a:t>
              </a:r>
              <a:endParaRPr lang="zh-TW" altLang="en-US" sz="2400" b="1" dirty="0">
                <a:solidFill>
                  <a:schemeClr val="bg1"/>
                </a:solidFill>
                <a:ea typeface="微軟正黑體" pitchFamily="34" charset="-120"/>
              </a:endParaRPr>
            </a:p>
          </p:txBody>
        </p:sp>
        <p:pic>
          <p:nvPicPr>
            <p:cNvPr id="51204" name="Picture 4" descr="ãçæ³¡ ç´ æãçåçæå°çµæ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01990" y="1157546"/>
              <a:ext cx="2143125" cy="2143125"/>
            </a:xfrm>
            <a:prstGeom prst="rect">
              <a:avLst/>
            </a:prstGeom>
            <a:noFill/>
          </p:spPr>
        </p:pic>
        <p:sp>
          <p:nvSpPr>
            <p:cNvPr id="45" name="橢圓 44"/>
            <p:cNvSpPr/>
            <p:nvPr/>
          </p:nvSpPr>
          <p:spPr>
            <a:xfrm>
              <a:off x="5137266" y="3059085"/>
              <a:ext cx="1363288" cy="13466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7125570" y="2510423"/>
              <a:ext cx="992531" cy="409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2400" b="1" dirty="0" smtClean="0">
                  <a:solidFill>
                    <a:schemeClr val="bg1"/>
                  </a:solidFill>
                  <a:ea typeface="微軟正黑體" pitchFamily="34" charset="-120"/>
                </a:rPr>
                <a:t>Quality</a:t>
              </a:r>
              <a:endParaRPr lang="zh-TW" altLang="en-US" sz="2400" b="1" dirty="0">
                <a:solidFill>
                  <a:schemeClr val="bg1"/>
                </a:solidFill>
                <a:ea typeface="微軟正黑體" pitchFamily="34" charset="-120"/>
              </a:endParaRPr>
            </a:p>
          </p:txBody>
        </p:sp>
        <p:sp>
          <p:nvSpPr>
            <p:cNvPr id="51" name="橢圓 50"/>
            <p:cNvSpPr/>
            <p:nvPr/>
          </p:nvSpPr>
          <p:spPr>
            <a:xfrm>
              <a:off x="6398029" y="4552605"/>
              <a:ext cx="1388226" cy="137991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文字方塊 51"/>
            <p:cNvSpPr txBox="1"/>
            <p:nvPr/>
          </p:nvSpPr>
          <p:spPr>
            <a:xfrm>
              <a:off x="6638805" y="4970041"/>
              <a:ext cx="924199" cy="409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2400" b="1" dirty="0" smtClean="0">
                  <a:solidFill>
                    <a:schemeClr val="bg1"/>
                  </a:solidFill>
                  <a:ea typeface="微軟正黑體" pitchFamily="34" charset="-120"/>
                </a:rPr>
                <a:t>Speed </a:t>
              </a:r>
              <a:endParaRPr lang="zh-TW" altLang="en-US" sz="2400" b="1" dirty="0">
                <a:solidFill>
                  <a:schemeClr val="bg1"/>
                </a:solidFill>
                <a:ea typeface="微軟正黑體" pitchFamily="34" charset="-120"/>
              </a:endParaRPr>
            </a:p>
          </p:txBody>
        </p:sp>
      </p:grpSp>
      <p:sp>
        <p:nvSpPr>
          <p:cNvPr id="54" name="橢圓 53"/>
          <p:cNvSpPr/>
          <p:nvPr/>
        </p:nvSpPr>
        <p:spPr>
          <a:xfrm>
            <a:off x="3197993" y="4384715"/>
            <a:ext cx="1563176" cy="1553816"/>
          </a:xfrm>
          <a:prstGeom prst="ellipse">
            <a:avLst/>
          </a:prstGeom>
          <a:solidFill>
            <a:srgbClr val="BD3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文字方塊 54"/>
          <p:cNvSpPr txBox="1"/>
          <p:nvPr/>
        </p:nvSpPr>
        <p:spPr>
          <a:xfrm>
            <a:off x="3279447" y="4713438"/>
            <a:ext cx="1420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ea typeface="微軟正黑體" pitchFamily="34" charset="-120"/>
              </a:rPr>
              <a:t>Customer </a:t>
            </a:r>
          </a:p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ea typeface="微軟正黑體" pitchFamily="34" charset="-120"/>
              </a:rPr>
              <a:t>Satisfaction</a:t>
            </a:r>
            <a:endParaRPr lang="zh-TW" altLang="en-US" sz="2000" b="1" dirty="0">
              <a:solidFill>
                <a:schemeClr val="bg1"/>
              </a:solidFill>
              <a:ea typeface="微軟正黑體" pitchFamily="34" charset="-120"/>
            </a:endParaRPr>
          </a:p>
        </p:txBody>
      </p:sp>
      <p:pic>
        <p:nvPicPr>
          <p:cNvPr id="51216" name="Picture 16" descr="ãå®¢æ¶æ»¿æãçåçæå°çµæ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-2" y="4207933"/>
            <a:ext cx="3022795" cy="2650066"/>
          </a:xfrm>
          <a:prstGeom prst="rect">
            <a:avLst/>
          </a:prstGeom>
          <a:noFill/>
        </p:spPr>
      </p:pic>
      <p:pic>
        <p:nvPicPr>
          <p:cNvPr id="51218" name="Picture 18" descr="ç¸éåç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46041" y="5129212"/>
            <a:ext cx="1752600" cy="1543051"/>
          </a:xfrm>
          <a:prstGeom prst="rect">
            <a:avLst/>
          </a:prstGeom>
          <a:noFill/>
        </p:spPr>
      </p:pic>
      <p:sp>
        <p:nvSpPr>
          <p:cNvPr id="25" name="Subtitle 6">
            <a:extLst>
              <a:ext uri="{FF2B5EF4-FFF2-40B4-BE49-F238E27FC236}">
                <a16:creationId xmlns="" xmlns:a16="http://schemas.microsoft.com/office/drawing/2014/main" id="{392EFF37-476F-4F62-9037-868EF1A9A191}"/>
              </a:ext>
            </a:extLst>
          </p:cNvPr>
          <p:cNvSpPr txBox="1">
            <a:spLocks/>
          </p:cNvSpPr>
          <p:nvPr/>
        </p:nvSpPr>
        <p:spPr>
          <a:xfrm>
            <a:off x="3706343" y="381872"/>
            <a:ext cx="4905799" cy="663358"/>
          </a:xfrm>
          <a:prstGeom prst="rect">
            <a:avLst/>
          </a:prstGeom>
        </p:spPr>
        <p:txBody>
          <a:bodyPr vert="horz" lIns="91440" tIns="45720" rIns="91440" bIns="45720" numCol="1" spcCol="36576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en-US" altLang="zh-TW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標楷體" pitchFamily="65" charset="-120"/>
              </a:rPr>
              <a:t>Core Value</a:t>
            </a:r>
            <a:endParaRPr lang="en-US" altLang="zh-TW" sz="3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標楷體" pitchFamily="65" charset="-120"/>
              <a:cs typeface="Montserrat" charset="0"/>
            </a:endParaRPr>
          </a:p>
        </p:txBody>
      </p:sp>
      <p:sp>
        <p:nvSpPr>
          <p:cNvPr id="26" name="手繪多邊形 25"/>
          <p:cNvSpPr/>
          <p:nvPr/>
        </p:nvSpPr>
        <p:spPr>
          <a:xfrm>
            <a:off x="5514535" y="1688123"/>
            <a:ext cx="2447779" cy="450166"/>
          </a:xfrm>
          <a:custGeom>
            <a:avLst/>
            <a:gdLst>
              <a:gd name="connsiteX0" fmla="*/ 196948 w 2447779"/>
              <a:gd name="connsiteY0" fmla="*/ 450166 h 450166"/>
              <a:gd name="connsiteX1" fmla="*/ 28136 w 2447779"/>
              <a:gd name="connsiteY1" fmla="*/ 337625 h 450166"/>
              <a:gd name="connsiteX2" fmla="*/ 0 w 2447779"/>
              <a:gd name="connsiteY2" fmla="*/ 0 h 450166"/>
              <a:gd name="connsiteX3" fmla="*/ 2447779 w 2447779"/>
              <a:gd name="connsiteY3" fmla="*/ 42203 h 450166"/>
              <a:gd name="connsiteX4" fmla="*/ 2307102 w 2447779"/>
              <a:gd name="connsiteY4" fmla="*/ 393895 h 450166"/>
              <a:gd name="connsiteX5" fmla="*/ 253219 w 2447779"/>
              <a:gd name="connsiteY5" fmla="*/ 422031 h 450166"/>
              <a:gd name="connsiteX6" fmla="*/ 196948 w 2447779"/>
              <a:gd name="connsiteY6" fmla="*/ 450166 h 45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7779" h="450166">
                <a:moveTo>
                  <a:pt x="196948" y="450166"/>
                </a:moveTo>
                <a:lnTo>
                  <a:pt x="28136" y="337625"/>
                </a:lnTo>
                <a:lnTo>
                  <a:pt x="0" y="0"/>
                </a:lnTo>
                <a:lnTo>
                  <a:pt x="2447779" y="42203"/>
                </a:lnTo>
                <a:lnTo>
                  <a:pt x="2307102" y="393895"/>
                </a:lnTo>
                <a:lnTo>
                  <a:pt x="253219" y="422031"/>
                </a:lnTo>
                <a:lnTo>
                  <a:pt x="196948" y="4501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手繪多邊形 26"/>
          <p:cNvSpPr/>
          <p:nvPr/>
        </p:nvSpPr>
        <p:spPr>
          <a:xfrm>
            <a:off x="4318782" y="5598942"/>
            <a:ext cx="2461846" cy="548640"/>
          </a:xfrm>
          <a:custGeom>
            <a:avLst/>
            <a:gdLst>
              <a:gd name="connsiteX0" fmla="*/ 351692 w 2461846"/>
              <a:gd name="connsiteY0" fmla="*/ 42203 h 548640"/>
              <a:gd name="connsiteX1" fmla="*/ 0 w 2461846"/>
              <a:gd name="connsiteY1" fmla="*/ 478301 h 548640"/>
              <a:gd name="connsiteX2" fmla="*/ 2461846 w 2461846"/>
              <a:gd name="connsiteY2" fmla="*/ 548640 h 548640"/>
              <a:gd name="connsiteX3" fmla="*/ 2293033 w 2461846"/>
              <a:gd name="connsiteY3" fmla="*/ 0 h 548640"/>
              <a:gd name="connsiteX4" fmla="*/ 351692 w 2461846"/>
              <a:gd name="connsiteY4" fmla="*/ 42203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1846" h="548640">
                <a:moveTo>
                  <a:pt x="351692" y="42203"/>
                </a:moveTo>
                <a:lnTo>
                  <a:pt x="0" y="478301"/>
                </a:lnTo>
                <a:lnTo>
                  <a:pt x="2461846" y="548640"/>
                </a:lnTo>
                <a:lnTo>
                  <a:pt x="2293033" y="0"/>
                </a:lnTo>
                <a:lnTo>
                  <a:pt x="351692" y="422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253630" y="3404382"/>
            <a:ext cx="1797287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8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Malgun Gothic" pitchFamily="34" charset="-127"/>
              </a:rPr>
              <a:t>KINKO</a:t>
            </a:r>
          </a:p>
          <a:p>
            <a:pPr algn="ctr"/>
            <a:r>
              <a:rPr lang="en-US" altLang="zh-TW" sz="28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Malgun Gothic" pitchFamily="34" charset="-127"/>
              </a:rPr>
              <a:t>Core Value</a:t>
            </a:r>
            <a:endParaRPr lang="zh-TW" altLang="en-US" sz="2800" b="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91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1" y="-1"/>
            <a:ext cx="415635" cy="492113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9"/>
          <p:cNvSpPr/>
          <p:nvPr/>
        </p:nvSpPr>
        <p:spPr>
          <a:xfrm>
            <a:off x="509848" y="0"/>
            <a:ext cx="47105" cy="37407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67FB34F1-55C5-4696-B462-97C733592C35}"/>
              </a:ext>
            </a:extLst>
          </p:cNvPr>
          <p:cNvSpPr txBox="1">
            <a:spLocks/>
          </p:cNvSpPr>
          <p:nvPr/>
        </p:nvSpPr>
        <p:spPr>
          <a:xfrm>
            <a:off x="3427091" y="0"/>
            <a:ext cx="5058746" cy="697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TW" sz="3600" b="1" dirty="0" smtClean="0">
                <a:ea typeface="Roboto Slab" pitchFamily="2" charset="0"/>
              </a:rPr>
              <a:t>Financial </a:t>
            </a:r>
            <a:r>
              <a:rPr lang="zh-TW" altLang="en-US" sz="3600" b="1" dirty="0" smtClean="0">
                <a:ea typeface="Roboto Slab" pitchFamily="2" charset="0"/>
              </a:rPr>
              <a:t> </a:t>
            </a:r>
            <a:r>
              <a:rPr lang="en-US" altLang="zh-TW" sz="3600" b="1" dirty="0" smtClean="0">
                <a:ea typeface="Roboto Slab" pitchFamily="2" charset="0"/>
              </a:rPr>
              <a:t>Report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標楷體" pitchFamily="65" charset="-120"/>
              <a:cs typeface="Open Sans" panose="020B0606030504020204" pitchFamily="34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663160" y="866569"/>
          <a:ext cx="10858500" cy="5612835"/>
        </p:xfrm>
        <a:graphic>
          <a:graphicData uri="http://schemas.openxmlformats.org/drawingml/2006/table">
            <a:tbl>
              <a:tblPr/>
              <a:tblGrid>
                <a:gridCol w="4213640"/>
                <a:gridCol w="198783"/>
                <a:gridCol w="1245704"/>
                <a:gridCol w="954156"/>
                <a:gridCol w="490331"/>
                <a:gridCol w="1457739"/>
                <a:gridCol w="887896"/>
                <a:gridCol w="357808"/>
                <a:gridCol w="1052443"/>
              </a:tblGrid>
              <a:tr h="30103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Consolidated (2018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Q3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2018 Q1~Q3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2019 Q1~Q3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Annual Growth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103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Unit:</a:t>
                      </a:r>
                      <a:r>
                        <a:rPr lang="en-US" altLang="zh-TW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 thousands of NT$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Amount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Amount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103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Sales Revenue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2,691,373 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100.0%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2,545,940 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100.0%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-5.4%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30103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Operating</a:t>
                      </a:r>
                      <a:r>
                        <a:rPr lang="en-US" altLang="zh-TW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Costs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2,556,987 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95.0%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2,428,694 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95.4%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-5.0%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103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Net</a:t>
                      </a:r>
                      <a:r>
                        <a:rPr lang="en-US" altLang="zh-TW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Operating Margin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134,386 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5.0%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117,246 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4.6%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-12.8%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30103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Total Operating</a:t>
                      </a:r>
                      <a:r>
                        <a:rPr lang="en-US" altLang="zh-TW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Expenses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290,374 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10.8%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303,216 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11.9%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4.4%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10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Selling</a:t>
                      </a:r>
                      <a:r>
                        <a:rPr lang="en-US" altLang="zh-TW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Expenses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27,107 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1.0%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25,844 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1.0%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-4.7%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103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  <a:r>
                        <a:rPr lang="en-US" altLang="zh-TW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Administrative Expenses</a:t>
                      </a:r>
                      <a:endParaRPr lang="zh-TW" altLang="en-US" sz="16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183,340 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6.8%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179,848 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7.1%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-1.9%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10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Research</a:t>
                      </a:r>
                      <a:r>
                        <a:rPr lang="en-US" altLang="zh-TW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and Development Expenses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79,927 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3.0%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97,524 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3.8%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22.0%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103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Operating</a:t>
                      </a:r>
                      <a:r>
                        <a:rPr lang="en-US" altLang="zh-TW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Profit (Loss)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(155,988)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-5.8%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(185,970)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-7.3%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19.2%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30103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Non-</a:t>
                      </a:r>
                      <a:r>
                        <a:rPr lang="en-US" altLang="zh-TW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operating Income and Expenses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50,371 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1.9%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55,117 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2.2%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9.4%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103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Profit</a:t>
                      </a:r>
                      <a:r>
                        <a:rPr lang="en-US" altLang="zh-TW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(Loss) Before Income Tax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(105,617)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-3.9%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(130,853)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-5.1%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23.9%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103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Income</a:t>
                      </a:r>
                      <a:r>
                        <a:rPr lang="en-US" altLang="zh-TW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Tax (Expense) Benefit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16,767 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0.6%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11,959 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0.5%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-28.7%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103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Continuing</a:t>
                      </a:r>
                      <a:r>
                        <a:rPr lang="en-US" altLang="zh-TW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Operations’ Income(Loss) Before Tax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(88,850)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-3.3%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(118,894)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-4.7%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33.8%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103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Income (Loss) from Discontinued Operations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118,699 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4.4%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 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-100.0%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103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Profit</a:t>
                      </a:r>
                      <a:r>
                        <a:rPr lang="en-US" altLang="zh-TW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(Loss) for the year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29,849 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1.1%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(118,894)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-4.7%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-498.3%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103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Profit (Loss) attributable</a:t>
                      </a:r>
                      <a:r>
                        <a:rPr lang="en-US" altLang="zh-TW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to owners of the Parent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(20,896)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-0.8%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(115,868)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-4.6%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454.5%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3010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EPS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(0.13)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(0.71)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ubtitle 6">
            <a:extLst>
              <a:ext uri="{FF2B5EF4-FFF2-40B4-BE49-F238E27FC236}">
                <a16:creationId xmlns="" xmlns:a16="http://schemas.microsoft.com/office/drawing/2014/main" id="{32E61914-F368-41F3-9E64-99864B4C19C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44174" y="496125"/>
            <a:ext cx="10515600" cy="277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dirty="0" smtClean="0">
                <a:solidFill>
                  <a:schemeClr val="tx1"/>
                </a:solidFill>
                <a:latin typeface="+mn-lt"/>
                <a:ea typeface="Roboto Slab" pitchFamily="2" charset="0"/>
                <a:cs typeface="Open Sans" panose="020B0606030504020204" pitchFamily="34" charset="0"/>
              </a:rPr>
              <a:t>Management Performance --- Annual Comparison</a:t>
            </a:r>
            <a:endParaRPr lang="zh-TW" altLang="zh-TW" sz="1600" dirty="0" smtClean="0">
              <a:solidFill>
                <a:schemeClr val="tx1"/>
              </a:solidFill>
              <a:latin typeface="+mn-lt"/>
              <a:ea typeface="Roboto Slab" pitchFamily="2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96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92">
      <a:dk1>
        <a:sysClr val="windowText" lastClr="000000"/>
      </a:dk1>
      <a:lt1>
        <a:sysClr val="window" lastClr="FFFFFF"/>
      </a:lt1>
      <a:dk2>
        <a:srgbClr val="005482"/>
      </a:dk2>
      <a:lt2>
        <a:srgbClr val="7D8287"/>
      </a:lt2>
      <a:accent1>
        <a:srgbClr val="5FA955"/>
      </a:accent1>
      <a:accent2>
        <a:srgbClr val="00ABB9"/>
      </a:accent2>
      <a:accent3>
        <a:srgbClr val="B2D235"/>
      </a:accent3>
      <a:accent4>
        <a:srgbClr val="FFB900"/>
      </a:accent4>
      <a:accent5>
        <a:srgbClr val="FA4655"/>
      </a:accent5>
      <a:accent6>
        <a:srgbClr val="A596D2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11731</TotalTime>
  <Words>879</Words>
  <Application>Microsoft Office PowerPoint</Application>
  <PresentationFormat>自訂</PresentationFormat>
  <Paragraphs>318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Theme</vt:lpstr>
      <vt:lpstr>投影片 1</vt:lpstr>
      <vt:lpstr>CONTENT</vt:lpstr>
      <vt:lpstr>DISCLAIMER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KINKO R&amp;D</dc:creator>
  <cp:lastModifiedBy>mickey</cp:lastModifiedBy>
  <cp:revision>1566</cp:revision>
  <dcterms:created xsi:type="dcterms:W3CDTF">2017-09-28T05:04:55Z</dcterms:created>
  <dcterms:modified xsi:type="dcterms:W3CDTF">2019-11-18T10:01:25Z</dcterms:modified>
</cp:coreProperties>
</file>