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handoutMasterIdLst>
    <p:handoutMasterId r:id="rId14"/>
  </p:handoutMasterIdLst>
  <p:sldIdLst>
    <p:sldId id="270" r:id="rId2"/>
    <p:sldId id="297" r:id="rId3"/>
    <p:sldId id="283" r:id="rId4"/>
    <p:sldId id="286" r:id="rId5"/>
    <p:sldId id="272" r:id="rId6"/>
    <p:sldId id="295" r:id="rId7"/>
    <p:sldId id="298" r:id="rId8"/>
    <p:sldId id="296" r:id="rId9"/>
    <p:sldId id="281" r:id="rId10"/>
    <p:sldId id="299" r:id="rId11"/>
    <p:sldId id="300"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 uri="{2D200454-40CA-4A62-9FC3-DE9A4176ACB9}">
      <p15:notes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man Sunar" initials="SS" lastIdx="1" clrIdx="0">
    <p:extLst>
      <p:ext uri="{19B8F6BF-5375-455C-9EA6-DF929625EA0E}">
        <p15:presenceInfo xmlns="" xmlns:p15="http://schemas.microsoft.com/office/powerpoint/2012/main" userId="Suman Suna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00FF"/>
    <a:srgbClr val="99CCFF"/>
    <a:srgbClr val="FFFFFF"/>
    <a:srgbClr val="BD3555"/>
    <a:srgbClr val="C03657"/>
    <a:srgbClr val="A42E4A"/>
    <a:srgbClr val="A32F3A"/>
    <a:srgbClr val="990033"/>
    <a:srgbClr val="00B0AC"/>
    <a:srgbClr val="32779A"/>
  </p:clrMru>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3C2FFA5D-87B4-456A-9821-1D502468CF0F}" styleName="佈景主題樣式 1 - 輔色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無樣式、無格線">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162" autoAdjust="0"/>
    <p:restoredTop sz="94660"/>
  </p:normalViewPr>
  <p:slideViewPr>
    <p:cSldViewPr snapToGrid="0">
      <p:cViewPr>
        <p:scale>
          <a:sx n="75" d="100"/>
          <a:sy n="75" d="100"/>
        </p:scale>
        <p:origin x="-804" y="-414"/>
      </p:cViewPr>
      <p:guideLst>
        <p:guide orient="horz" pos="2160"/>
        <p:guide pos="3840"/>
      </p:guideLst>
    </p:cSldViewPr>
  </p:slideViewPr>
  <p:notesTextViewPr>
    <p:cViewPr>
      <p:scale>
        <a:sx n="1" d="1"/>
        <a:sy n="1" d="1"/>
      </p:scale>
      <p:origin x="0" y="0"/>
    </p:cViewPr>
  </p:notesTextViewPr>
  <p:notesViewPr>
    <p:cSldViewPr snapToGrid="0">
      <p:cViewPr varScale="1">
        <p:scale>
          <a:sx n="55" d="100"/>
          <a:sy n="55" d="100"/>
        </p:scale>
        <p:origin x="2880" y="90"/>
      </p:cViewPr>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chang\Desktop\Chang\&#24120;&#29992;&#34920;&#26684;\Capability\&#29986;&#21697;&#20308;&#27604;\Product%20Share,%20Revenue_2019102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zh-TW"/>
  <c:chart>
    <c:plotArea>
      <c:layout/>
      <c:barChart>
        <c:barDir val="col"/>
        <c:grouping val="clustered"/>
        <c:ser>
          <c:idx val="0"/>
          <c:order val="0"/>
          <c:tx>
            <c:strRef>
              <c:f>'Product Share'!$C$5</c:f>
              <c:strCache>
                <c:ptCount val="1"/>
                <c:pt idx="0">
                  <c:v>2017</c:v>
                </c:pt>
              </c:strCache>
            </c:strRef>
          </c:tx>
          <c:cat>
            <c:strRef>
              <c:f>'Product Share'!$B$6:$B$15</c:f>
              <c:strCache>
                <c:ptCount val="10"/>
                <c:pt idx="0">
                  <c:v>單眼相機產品</c:v>
                </c:pt>
                <c:pt idx="1">
                  <c:v>IOT 產品</c:v>
                </c:pt>
                <c:pt idx="2">
                  <c:v>投影機產品</c:v>
                </c:pt>
                <c:pt idx="3">
                  <c:v>車載產品</c:v>
                </c:pt>
                <c:pt idx="4">
                  <c:v>遊戲機/ 手機產品</c:v>
                </c:pt>
                <c:pt idx="5">
                  <c:v>檢測產品</c:v>
                </c:pt>
                <c:pt idx="6">
                  <c:v>工業產品</c:v>
                </c:pt>
                <c:pt idx="7">
                  <c:v>醫療產品</c:v>
                </c:pt>
                <c:pt idx="8">
                  <c:v>望遠鏡</c:v>
                </c:pt>
                <c:pt idx="9">
                  <c:v>其他</c:v>
                </c:pt>
              </c:strCache>
            </c:strRef>
          </c:cat>
          <c:val>
            <c:numRef>
              <c:f>'Product Share'!$C$6:$C$15</c:f>
            </c:numRef>
          </c:val>
        </c:ser>
        <c:ser>
          <c:idx val="1"/>
          <c:order val="1"/>
          <c:tx>
            <c:strRef>
              <c:f>'Product Share'!$D$5</c:f>
              <c:strCache>
                <c:ptCount val="1"/>
                <c:pt idx="0">
                  <c:v>2018</c:v>
                </c:pt>
              </c:strCache>
            </c:strRef>
          </c:tx>
          <c:cat>
            <c:strRef>
              <c:f>'Product Share'!$B$6:$B$15</c:f>
              <c:strCache>
                <c:ptCount val="10"/>
                <c:pt idx="0">
                  <c:v>單眼相機產品</c:v>
                </c:pt>
                <c:pt idx="1">
                  <c:v>IOT 產品</c:v>
                </c:pt>
                <c:pt idx="2">
                  <c:v>投影機產品</c:v>
                </c:pt>
                <c:pt idx="3">
                  <c:v>車載產品</c:v>
                </c:pt>
                <c:pt idx="4">
                  <c:v>遊戲機/ 手機產品</c:v>
                </c:pt>
                <c:pt idx="5">
                  <c:v>檢測產品</c:v>
                </c:pt>
                <c:pt idx="6">
                  <c:v>工業產品</c:v>
                </c:pt>
                <c:pt idx="7">
                  <c:v>醫療產品</c:v>
                </c:pt>
                <c:pt idx="8">
                  <c:v>望遠鏡</c:v>
                </c:pt>
                <c:pt idx="9">
                  <c:v>其他</c:v>
                </c:pt>
              </c:strCache>
            </c:strRef>
          </c:cat>
          <c:val>
            <c:numRef>
              <c:f>'Product Share'!$D$6:$D$15</c:f>
            </c:numRef>
          </c:val>
        </c:ser>
        <c:ser>
          <c:idx val="2"/>
          <c:order val="2"/>
          <c:tx>
            <c:strRef>
              <c:f>'Product Share'!$E$5</c:f>
              <c:strCache>
                <c:ptCount val="1"/>
                <c:pt idx="0">
                  <c:v>2018</c:v>
                </c:pt>
              </c:strCache>
            </c:strRef>
          </c:tx>
          <c:cat>
            <c:strRef>
              <c:f>'Product Share'!$B$6:$B$15</c:f>
              <c:strCache>
                <c:ptCount val="10"/>
                <c:pt idx="0">
                  <c:v>單眼相機產品</c:v>
                </c:pt>
                <c:pt idx="1">
                  <c:v>IOT 產品</c:v>
                </c:pt>
                <c:pt idx="2">
                  <c:v>投影機產品</c:v>
                </c:pt>
                <c:pt idx="3">
                  <c:v>車載產品</c:v>
                </c:pt>
                <c:pt idx="4">
                  <c:v>遊戲機/ 手機產品</c:v>
                </c:pt>
                <c:pt idx="5">
                  <c:v>檢測產品</c:v>
                </c:pt>
                <c:pt idx="6">
                  <c:v>工業產品</c:v>
                </c:pt>
                <c:pt idx="7">
                  <c:v>醫療產品</c:v>
                </c:pt>
                <c:pt idx="8">
                  <c:v>望遠鏡</c:v>
                </c:pt>
                <c:pt idx="9">
                  <c:v>其他</c:v>
                </c:pt>
              </c:strCache>
            </c:strRef>
          </c:cat>
          <c:val>
            <c:numRef>
              <c:f>'Product Share'!$E$6:$E$15</c:f>
              <c:numCache>
                <c:formatCode>0.0%</c:formatCode>
                <c:ptCount val="10"/>
                <c:pt idx="0">
                  <c:v>0.56499999999999995</c:v>
                </c:pt>
                <c:pt idx="1">
                  <c:v>0.12200000000000004</c:v>
                </c:pt>
                <c:pt idx="2">
                  <c:v>5.7000000000000023E-2</c:v>
                </c:pt>
                <c:pt idx="3">
                  <c:v>8.7000000000000022E-2</c:v>
                </c:pt>
                <c:pt idx="4">
                  <c:v>4.900000000000003E-2</c:v>
                </c:pt>
                <c:pt idx="5">
                  <c:v>0</c:v>
                </c:pt>
                <c:pt idx="6">
                  <c:v>2.9000000000000001E-2</c:v>
                </c:pt>
                <c:pt idx="7">
                  <c:v>1.900000000000001E-2</c:v>
                </c:pt>
                <c:pt idx="8">
                  <c:v>2.0000000000000011E-2</c:v>
                </c:pt>
                <c:pt idx="9">
                  <c:v>5.1999999999999998E-2</c:v>
                </c:pt>
              </c:numCache>
            </c:numRef>
          </c:val>
        </c:ser>
        <c:axId val="156831104"/>
        <c:axId val="156861568"/>
      </c:barChart>
      <c:lineChart>
        <c:grouping val="standard"/>
        <c:ser>
          <c:idx val="3"/>
          <c:order val="3"/>
          <c:tx>
            <c:strRef>
              <c:f>'Product Share'!$F$5</c:f>
              <c:strCache>
                <c:ptCount val="1"/>
                <c:pt idx="0">
                  <c:v>2019(Q1~Q3)</c:v>
                </c:pt>
              </c:strCache>
            </c:strRef>
          </c:tx>
          <c:marker>
            <c:symbol val="diamond"/>
            <c:size val="9"/>
          </c:marker>
          <c:dLbls>
            <c:dLbl>
              <c:idx val="0"/>
              <c:layout>
                <c:manualLayout>
                  <c:x val="-4.0261037810922828E-2"/>
                  <c:y val="-4.1666703019463312E-2"/>
                </c:manualLayout>
              </c:layout>
              <c:showVal val="1"/>
            </c:dLbl>
            <c:dLbl>
              <c:idx val="1"/>
              <c:layout>
                <c:manualLayout>
                  <c:x val="-4.1499376798631228E-2"/>
                  <c:y val="-4.9104776030420072E-2"/>
                </c:manualLayout>
              </c:layout>
              <c:showVal val="1"/>
            </c:dLbl>
            <c:dLbl>
              <c:idx val="2"/>
              <c:layout>
                <c:manualLayout>
                  <c:x val="-3.6713462240542921E-2"/>
                  <c:y val="-5.6440479566092945E-2"/>
                </c:manualLayout>
              </c:layout>
              <c:showVal val="1"/>
            </c:dLbl>
            <c:dLbl>
              <c:idx val="3"/>
              <c:layout>
                <c:manualLayout>
                  <c:x val="-3.7951959340992422E-2"/>
                  <c:y val="-3.9794388582313607E-2"/>
                </c:manualLayout>
              </c:layout>
              <c:showVal val="1"/>
            </c:dLbl>
            <c:dLbl>
              <c:idx val="4"/>
              <c:layout>
                <c:manualLayout>
                  <c:x val="-3.5943769417232804E-2"/>
                  <c:y val="-3.7037101664231069E-2"/>
                </c:manualLayout>
              </c:layout>
              <c:showVal val="1"/>
            </c:dLbl>
            <c:dLbl>
              <c:idx val="5"/>
              <c:layout>
                <c:manualLayout>
                  <c:x val="-3.5943769417232804E-2"/>
                  <c:y val="-3.2407500308998791E-2"/>
                </c:manualLayout>
              </c:layout>
              <c:showVal val="1"/>
            </c:dLbl>
            <c:dLbl>
              <c:idx val="6"/>
              <c:layout>
                <c:manualLayout>
                  <c:x val="-3.8152604409353336E-2"/>
                  <c:y val="-3.6934441366574366E-2"/>
                </c:manualLayout>
              </c:layout>
              <c:showVal val="1"/>
            </c:dLbl>
            <c:dLbl>
              <c:idx val="7"/>
              <c:layout>
                <c:manualLayout>
                  <c:x val="-3.6144572598334659E-2"/>
                  <c:y val="-3.3240997229916941E-2"/>
                </c:manualLayout>
              </c:layout>
              <c:showVal val="1"/>
            </c:dLbl>
            <c:dLbl>
              <c:idx val="8"/>
              <c:layout>
                <c:manualLayout>
                  <c:x val="-3.6144572598334659E-2"/>
                  <c:y val="-2.954755309325947E-2"/>
                </c:manualLayout>
              </c:layout>
              <c:showVal val="1"/>
            </c:dLbl>
            <c:dLbl>
              <c:idx val="9"/>
              <c:layout>
                <c:manualLayout>
                  <c:x val="-3.6144572598334659E-2"/>
                  <c:y val="-3.3240997229916865E-2"/>
                </c:manualLayout>
              </c:layout>
              <c:showVal val="1"/>
            </c:dLbl>
            <c:showVal val="1"/>
          </c:dLbls>
          <c:cat>
            <c:strRef>
              <c:f>'Product Share'!$B$6:$B$15</c:f>
              <c:strCache>
                <c:ptCount val="10"/>
                <c:pt idx="0">
                  <c:v>單眼相機產品</c:v>
                </c:pt>
                <c:pt idx="1">
                  <c:v>IOT 產品</c:v>
                </c:pt>
                <c:pt idx="2">
                  <c:v>投影機產品</c:v>
                </c:pt>
                <c:pt idx="3">
                  <c:v>車載產品</c:v>
                </c:pt>
                <c:pt idx="4">
                  <c:v>遊戲機/ 手機產品</c:v>
                </c:pt>
                <c:pt idx="5">
                  <c:v>檢測產品</c:v>
                </c:pt>
                <c:pt idx="6">
                  <c:v>工業產品</c:v>
                </c:pt>
                <c:pt idx="7">
                  <c:v>醫療產品</c:v>
                </c:pt>
                <c:pt idx="8">
                  <c:v>望遠鏡</c:v>
                </c:pt>
                <c:pt idx="9">
                  <c:v>其他</c:v>
                </c:pt>
              </c:strCache>
            </c:strRef>
          </c:cat>
          <c:val>
            <c:numRef>
              <c:f>'Product Share'!$F$6:$F$15</c:f>
              <c:numCache>
                <c:formatCode>0.0%</c:formatCode>
                <c:ptCount val="10"/>
                <c:pt idx="0">
                  <c:v>0.43900000000000017</c:v>
                </c:pt>
                <c:pt idx="1">
                  <c:v>0.20400000000000001</c:v>
                </c:pt>
                <c:pt idx="2">
                  <c:v>9.1000000000000025E-2</c:v>
                </c:pt>
                <c:pt idx="3">
                  <c:v>8.1000000000000003E-2</c:v>
                </c:pt>
                <c:pt idx="4">
                  <c:v>0.05</c:v>
                </c:pt>
                <c:pt idx="5">
                  <c:v>3.4000000000000002E-2</c:v>
                </c:pt>
                <c:pt idx="6">
                  <c:v>2.5999999999999999E-2</c:v>
                </c:pt>
                <c:pt idx="7">
                  <c:v>1.6000000000000011E-2</c:v>
                </c:pt>
                <c:pt idx="8">
                  <c:v>1.4E-2</c:v>
                </c:pt>
                <c:pt idx="9">
                  <c:v>4.5000000000000012E-2</c:v>
                </c:pt>
              </c:numCache>
            </c:numRef>
          </c:val>
        </c:ser>
        <c:marker val="1"/>
        <c:axId val="156831104"/>
        <c:axId val="156861568"/>
      </c:lineChart>
      <c:catAx>
        <c:axId val="156831104"/>
        <c:scaling>
          <c:orientation val="minMax"/>
        </c:scaling>
        <c:axPos val="b"/>
        <c:tickLblPos val="nextTo"/>
        <c:txPr>
          <a:bodyPr rot="0" vert="eaVert"/>
          <a:lstStyle/>
          <a:p>
            <a:pPr>
              <a:defRPr>
                <a:latin typeface="+mn-ea"/>
                <a:ea typeface="+mn-ea"/>
              </a:defRPr>
            </a:pPr>
            <a:endParaRPr lang="zh-TW"/>
          </a:p>
        </c:txPr>
        <c:crossAx val="156861568"/>
        <c:crosses val="autoZero"/>
        <c:auto val="1"/>
        <c:lblAlgn val="ctr"/>
        <c:lblOffset val="100"/>
      </c:catAx>
      <c:valAx>
        <c:axId val="156861568"/>
        <c:scaling>
          <c:orientation val="minMax"/>
        </c:scaling>
        <c:axPos val="l"/>
        <c:majorGridlines/>
        <c:numFmt formatCode="0.0%" sourceLinked="1"/>
        <c:tickLblPos val="nextTo"/>
        <c:crossAx val="156831104"/>
        <c:crosses val="autoZero"/>
        <c:crossBetween val="between"/>
      </c:valAx>
    </c:plotArea>
    <c:legend>
      <c:legendPos val="r"/>
      <c:layout>
        <c:manualLayout>
          <c:xMode val="edge"/>
          <c:yMode val="edge"/>
          <c:x val="0.48590991935387839"/>
          <c:y val="8.5486657684104378E-2"/>
          <c:w val="0.33100488644707227"/>
          <c:h val="0.25223627514304381"/>
        </c:manualLayout>
      </c:layout>
    </c:legend>
    <c:plotVisOnly val="1"/>
    <c:dispBlanksAs val="gap"/>
  </c:chart>
  <c:txPr>
    <a:bodyPr/>
    <a:lstStyle/>
    <a:p>
      <a:pPr>
        <a:defRPr sz="1800"/>
      </a:pPr>
      <a:endParaRPr lang="zh-TW"/>
    </a:p>
  </c:txPr>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a:extLst>
              <a:ext uri="{FF2B5EF4-FFF2-40B4-BE49-F238E27FC236}">
                <a16:creationId xmlns="" xmlns:a16="http://schemas.microsoft.com/office/drawing/2014/main" id="{9F961A05-2721-40C2-B8C2-7BCE475E6AC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2ABB2FB-6345-45FF-A90E-A01D6AFF79C4}" type="datetimeFigureOut">
              <a:rPr lang="en-US" smtClean="0"/>
              <a:pPr/>
              <a:t>11/20/2019</a:t>
            </a:fld>
            <a:endParaRPr lang="en-US"/>
          </a:p>
        </p:txBody>
      </p:sp>
      <p:sp>
        <p:nvSpPr>
          <p:cNvPr id="4" name="Footer Placeholder 3">
            <a:extLst>
              <a:ext uri="{FF2B5EF4-FFF2-40B4-BE49-F238E27FC236}">
                <a16:creationId xmlns="" xmlns:a16="http://schemas.microsoft.com/office/drawing/2014/main" id="{994F89ED-19FF-448D-9637-AB3A68F3EEF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 xmlns:a16="http://schemas.microsoft.com/office/drawing/2014/main" id="{E9C22E37-F0B4-44B7-8973-6E792D97CBB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7D99FB7-5EAD-4BB8-B680-95975632F741}" type="slidenum">
              <a:rPr lang="en-US" smtClean="0"/>
              <a:pPr/>
              <a:t>‹#›</a:t>
            </a:fld>
            <a:endParaRPr lang="en-US"/>
          </a:p>
        </p:txBody>
      </p:sp>
    </p:spTree>
    <p:extLst>
      <p:ext uri="{BB962C8B-B14F-4D97-AF65-F5344CB8AC3E}">
        <p14:creationId xmlns="" xmlns:p14="http://schemas.microsoft.com/office/powerpoint/2010/main" val="40027726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C6978D-169D-4110-A16B-2595AC07B6B0}" type="datetimeFigureOut">
              <a:rPr lang="en-US" smtClean="0"/>
              <a:pPr/>
              <a:t>11/20/2019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B850F2-B22E-4775-A903-A41CD4C74260}" type="slidenum">
              <a:rPr lang="en-US" smtClean="0"/>
              <a:pPr/>
              <a:t>‹#›</a:t>
            </a:fld>
            <a:endParaRPr lang="en-US"/>
          </a:p>
        </p:txBody>
      </p:sp>
    </p:spTree>
    <p:extLst>
      <p:ext uri="{BB962C8B-B14F-4D97-AF65-F5344CB8AC3E}">
        <p14:creationId xmlns="" xmlns:p14="http://schemas.microsoft.com/office/powerpoint/2010/main" val="18992345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a:extLst>
              <a:ext uri="{FF2B5EF4-FFF2-40B4-BE49-F238E27FC236}">
                <a16:creationId xmlns="" xmlns:a16="http://schemas.microsoft.com/office/drawing/2014/main" id="{4B98249C-54A9-48C7-8E90-5D127DF45ADF}"/>
              </a:ext>
            </a:extLst>
          </p:cNvPr>
          <p:cNvSpPr>
            <a:spLocks noGrp="1"/>
          </p:cNvSpPr>
          <p:nvPr>
            <p:ph type="subTitle" idx="1"/>
          </p:nvPr>
        </p:nvSpPr>
        <p:spPr>
          <a:xfrm>
            <a:off x="838201" y="1052084"/>
            <a:ext cx="10515600" cy="191427"/>
          </a:xfrm>
        </p:spPr>
        <p:txBody>
          <a:bodyPr>
            <a:noAutofit/>
          </a:bodyPr>
          <a:lstStyle>
            <a:lvl1pPr marL="0" indent="0" algn="ctr">
              <a:buNone/>
              <a:defRPr sz="1000" b="0">
                <a:solidFill>
                  <a:schemeClr val="tx1">
                    <a:lumMod val="50000"/>
                    <a:lumOff val="50000"/>
                  </a:schemeClr>
                </a:solidFill>
                <a:latin typeface="Raleway" panose="020B0503030101060003"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 name="Title 1">
            <a:extLst>
              <a:ext uri="{FF2B5EF4-FFF2-40B4-BE49-F238E27FC236}">
                <a16:creationId xmlns="" xmlns:a16="http://schemas.microsoft.com/office/drawing/2014/main" id="{3F716540-A5BD-4AEC-AAD5-035D9A1A123C}"/>
              </a:ext>
            </a:extLst>
          </p:cNvPr>
          <p:cNvSpPr>
            <a:spLocks noGrp="1"/>
          </p:cNvSpPr>
          <p:nvPr>
            <p:ph type="title"/>
          </p:nvPr>
        </p:nvSpPr>
        <p:spPr/>
        <p:txBody>
          <a:bodyPr/>
          <a:lstStyle/>
          <a:p>
            <a:r>
              <a:rPr lang="en-US" dirty="0"/>
              <a:t>Click to edit Master title style</a:t>
            </a:r>
          </a:p>
        </p:txBody>
      </p:sp>
      <p:sp>
        <p:nvSpPr>
          <p:cNvPr id="15" name="Picture Placeholder 14">
            <a:extLst>
              <a:ext uri="{FF2B5EF4-FFF2-40B4-BE49-F238E27FC236}">
                <a16:creationId xmlns="" xmlns:a16="http://schemas.microsoft.com/office/drawing/2014/main" id="{A396789E-7619-413C-A3C1-469E9E44E16D}"/>
              </a:ext>
            </a:extLst>
          </p:cNvPr>
          <p:cNvSpPr>
            <a:spLocks noGrp="1"/>
          </p:cNvSpPr>
          <p:nvPr>
            <p:ph type="pic" sz="quarter" idx="13" hasCustomPrompt="1"/>
          </p:nvPr>
        </p:nvSpPr>
        <p:spPr>
          <a:xfrm>
            <a:off x="7411357" y="2133263"/>
            <a:ext cx="4020458" cy="3265271"/>
          </a:xfrm>
          <a:custGeom>
            <a:avLst/>
            <a:gdLst>
              <a:gd name="connsiteX0" fmla="*/ 0 w 4020458"/>
              <a:gd name="connsiteY0" fmla="*/ 0 h 3265271"/>
              <a:gd name="connsiteX1" fmla="*/ 4020458 w 4020458"/>
              <a:gd name="connsiteY1" fmla="*/ 0 h 3265271"/>
              <a:gd name="connsiteX2" fmla="*/ 4020458 w 4020458"/>
              <a:gd name="connsiteY2" fmla="*/ 3265271 h 3265271"/>
              <a:gd name="connsiteX3" fmla="*/ 0 w 4020458"/>
              <a:gd name="connsiteY3" fmla="*/ 3265271 h 3265271"/>
            </a:gdLst>
            <a:ahLst/>
            <a:cxnLst>
              <a:cxn ang="0">
                <a:pos x="connsiteX0" y="connsiteY0"/>
              </a:cxn>
              <a:cxn ang="0">
                <a:pos x="connsiteX1" y="connsiteY1"/>
              </a:cxn>
              <a:cxn ang="0">
                <a:pos x="connsiteX2" y="connsiteY2"/>
              </a:cxn>
              <a:cxn ang="0">
                <a:pos x="connsiteX3" y="connsiteY3"/>
              </a:cxn>
            </a:cxnLst>
            <a:rect l="l" t="t" r="r" b="b"/>
            <a:pathLst>
              <a:path w="4020458" h="3265271">
                <a:moveTo>
                  <a:pt x="0" y="0"/>
                </a:moveTo>
                <a:lnTo>
                  <a:pt x="4020458" y="0"/>
                </a:lnTo>
                <a:lnTo>
                  <a:pt x="4020458" y="3265271"/>
                </a:lnTo>
                <a:lnTo>
                  <a:pt x="0" y="3265271"/>
                </a:lnTo>
                <a:close/>
              </a:path>
            </a:pathLst>
          </a:custGeom>
        </p:spPr>
        <p:txBody>
          <a:bodyPr wrap="square">
            <a:noAutofit/>
          </a:bodyPr>
          <a:lstStyle>
            <a:lvl1pPr marL="0" indent="0" algn="ctr">
              <a:buNone/>
              <a:defRPr sz="1200">
                <a:solidFill>
                  <a:schemeClr val="tx1">
                    <a:lumMod val="50000"/>
                    <a:lumOff val="50000"/>
                  </a:schemeClr>
                </a:solidFill>
                <a:latin typeface="Raleway" panose="020B0503030101060003" pitchFamily="34" charset="0"/>
              </a:defRPr>
            </a:lvl1pPr>
          </a:lstStyle>
          <a:p>
            <a:r>
              <a:rPr lang="en-US" dirty="0"/>
              <a:t>Drag your image here</a:t>
            </a:r>
          </a:p>
        </p:txBody>
      </p:sp>
    </p:spTree>
    <p:extLst>
      <p:ext uri="{BB962C8B-B14F-4D97-AF65-F5344CB8AC3E}">
        <p14:creationId xmlns="" xmlns:p14="http://schemas.microsoft.com/office/powerpoint/2010/main" val="1998278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sp>
        <p:nvSpPr>
          <p:cNvPr id="4" name="Picture Placeholder 3">
            <a:extLst>
              <a:ext uri="{FF2B5EF4-FFF2-40B4-BE49-F238E27FC236}">
                <a16:creationId xmlns="" xmlns:a16="http://schemas.microsoft.com/office/drawing/2014/main" id="{D2A14C1D-EB61-4336-BBE3-20F78955BE63}"/>
              </a:ext>
            </a:extLst>
          </p:cNvPr>
          <p:cNvSpPr>
            <a:spLocks noGrp="1"/>
          </p:cNvSpPr>
          <p:nvPr>
            <p:ph type="pic" sz="quarter" idx="11" hasCustomPrompt="1"/>
          </p:nvPr>
        </p:nvSpPr>
        <p:spPr>
          <a:xfrm>
            <a:off x="5109025" y="845354"/>
            <a:ext cx="1973944" cy="1973944"/>
          </a:xfrm>
          <a:custGeom>
            <a:avLst/>
            <a:gdLst>
              <a:gd name="connsiteX0" fmla="*/ 986972 w 1973944"/>
              <a:gd name="connsiteY0" fmla="*/ 0 h 1973944"/>
              <a:gd name="connsiteX1" fmla="*/ 1973944 w 1973944"/>
              <a:gd name="connsiteY1" fmla="*/ 986972 h 1973944"/>
              <a:gd name="connsiteX2" fmla="*/ 986972 w 1973944"/>
              <a:gd name="connsiteY2" fmla="*/ 1973944 h 1973944"/>
              <a:gd name="connsiteX3" fmla="*/ 0 w 1973944"/>
              <a:gd name="connsiteY3" fmla="*/ 986972 h 1973944"/>
              <a:gd name="connsiteX4" fmla="*/ 986972 w 1973944"/>
              <a:gd name="connsiteY4" fmla="*/ 0 h 19739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3944" h="1973944">
                <a:moveTo>
                  <a:pt x="986972" y="0"/>
                </a:moveTo>
                <a:cubicBezTo>
                  <a:pt x="1532062" y="0"/>
                  <a:pt x="1973944" y="441882"/>
                  <a:pt x="1973944" y="986972"/>
                </a:cubicBezTo>
                <a:cubicBezTo>
                  <a:pt x="1973944" y="1532062"/>
                  <a:pt x="1532062" y="1973944"/>
                  <a:pt x="986972" y="1973944"/>
                </a:cubicBezTo>
                <a:cubicBezTo>
                  <a:pt x="441882" y="1973944"/>
                  <a:pt x="0" y="1532062"/>
                  <a:pt x="0" y="986972"/>
                </a:cubicBezTo>
                <a:cubicBezTo>
                  <a:pt x="0" y="441882"/>
                  <a:pt x="441882" y="0"/>
                  <a:pt x="986972" y="0"/>
                </a:cubicBezTo>
                <a:close/>
              </a:path>
            </a:pathLst>
          </a:custGeom>
        </p:spPr>
        <p:txBody>
          <a:bodyPr wrap="square">
            <a:noAutofit/>
          </a:bodyPr>
          <a:lstStyle>
            <a:lvl1pPr marL="0" indent="0" algn="ctr">
              <a:buNone/>
              <a:defRPr sz="1200">
                <a:solidFill>
                  <a:schemeClr val="tx1">
                    <a:lumMod val="50000"/>
                    <a:lumOff val="50000"/>
                  </a:schemeClr>
                </a:solidFill>
                <a:latin typeface="Raleway" panose="020B0503030101060003" pitchFamily="34" charset="0"/>
              </a:defRPr>
            </a:lvl1pPr>
          </a:lstStyle>
          <a:p>
            <a:r>
              <a:rPr lang="en-US" dirty="0"/>
              <a:t>Drag your image here</a:t>
            </a:r>
          </a:p>
        </p:txBody>
      </p:sp>
    </p:spTree>
    <p:extLst>
      <p:ext uri="{BB962C8B-B14F-4D97-AF65-F5344CB8AC3E}">
        <p14:creationId xmlns="" xmlns:p14="http://schemas.microsoft.com/office/powerpoint/2010/main" val="3167386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Section Header">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D465B9C0-64E1-4F10-A420-57946092E904}"/>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icture Placeholder 8">
            <a:extLst>
              <a:ext uri="{FF2B5EF4-FFF2-40B4-BE49-F238E27FC236}">
                <a16:creationId xmlns="" xmlns:a16="http://schemas.microsoft.com/office/drawing/2014/main" id="{F97FB2B7-7E3D-4B18-85FE-7BAB53126D78}"/>
              </a:ext>
            </a:extLst>
          </p:cNvPr>
          <p:cNvSpPr>
            <a:spLocks noGrp="1"/>
          </p:cNvSpPr>
          <p:nvPr>
            <p:ph type="pic" sz="quarter" idx="11" hasCustomPrompt="1"/>
          </p:nvPr>
        </p:nvSpPr>
        <p:spPr>
          <a:xfrm>
            <a:off x="6267450" y="0"/>
            <a:ext cx="5924550" cy="6858000"/>
          </a:xfrm>
        </p:spPr>
        <p:txBody>
          <a:bodyPr>
            <a:normAutofit/>
          </a:bodyPr>
          <a:lstStyle>
            <a:lvl1pPr marL="0" indent="0" algn="ctr">
              <a:buNone/>
              <a:defRPr sz="1200">
                <a:solidFill>
                  <a:schemeClr val="tx1">
                    <a:lumMod val="50000"/>
                    <a:lumOff val="50000"/>
                  </a:schemeClr>
                </a:solidFill>
                <a:latin typeface="Raleway" panose="020B0503030101060003" pitchFamily="34" charset="0"/>
              </a:defRPr>
            </a:lvl1pPr>
          </a:lstStyle>
          <a:p>
            <a:r>
              <a:rPr lang="en-US" dirty="0"/>
              <a:t>Drag your image here</a:t>
            </a:r>
          </a:p>
        </p:txBody>
      </p:sp>
    </p:spTree>
    <p:extLst>
      <p:ext uri="{BB962C8B-B14F-4D97-AF65-F5344CB8AC3E}">
        <p14:creationId xmlns="" xmlns:p14="http://schemas.microsoft.com/office/powerpoint/2010/main" val="38138062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16" name="Picture Placeholder 15">
            <a:extLst>
              <a:ext uri="{FF2B5EF4-FFF2-40B4-BE49-F238E27FC236}">
                <a16:creationId xmlns="" xmlns:a16="http://schemas.microsoft.com/office/drawing/2014/main" id="{794F7844-C0C2-492C-B219-983E93E302AA}"/>
              </a:ext>
            </a:extLst>
          </p:cNvPr>
          <p:cNvSpPr>
            <a:spLocks noGrp="1"/>
          </p:cNvSpPr>
          <p:nvPr>
            <p:ph type="pic" sz="quarter" idx="12" hasCustomPrompt="1"/>
          </p:nvPr>
        </p:nvSpPr>
        <p:spPr>
          <a:xfrm>
            <a:off x="1682412" y="2518943"/>
            <a:ext cx="2235200" cy="2235200"/>
          </a:xfrm>
          <a:custGeom>
            <a:avLst/>
            <a:gdLst>
              <a:gd name="connsiteX0" fmla="*/ 1117600 w 2235200"/>
              <a:gd name="connsiteY0" fmla="*/ 0 h 2235200"/>
              <a:gd name="connsiteX1" fmla="*/ 2235200 w 2235200"/>
              <a:gd name="connsiteY1" fmla="*/ 1117600 h 2235200"/>
              <a:gd name="connsiteX2" fmla="*/ 1117600 w 2235200"/>
              <a:gd name="connsiteY2" fmla="*/ 2235200 h 2235200"/>
              <a:gd name="connsiteX3" fmla="*/ 0 w 2235200"/>
              <a:gd name="connsiteY3" fmla="*/ 1117600 h 2235200"/>
              <a:gd name="connsiteX4" fmla="*/ 1117600 w 2235200"/>
              <a:gd name="connsiteY4" fmla="*/ 0 h 2235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5200" h="2235200">
                <a:moveTo>
                  <a:pt x="1117600" y="0"/>
                </a:moveTo>
                <a:cubicBezTo>
                  <a:pt x="1734833" y="0"/>
                  <a:pt x="2235200" y="500367"/>
                  <a:pt x="2235200" y="1117600"/>
                </a:cubicBezTo>
                <a:cubicBezTo>
                  <a:pt x="2235200" y="1734833"/>
                  <a:pt x="1734833" y="2235200"/>
                  <a:pt x="1117600" y="2235200"/>
                </a:cubicBezTo>
                <a:cubicBezTo>
                  <a:pt x="500367" y="2235200"/>
                  <a:pt x="0" y="1734833"/>
                  <a:pt x="0" y="1117600"/>
                </a:cubicBezTo>
                <a:cubicBezTo>
                  <a:pt x="0" y="500367"/>
                  <a:pt x="500367" y="0"/>
                  <a:pt x="1117600" y="0"/>
                </a:cubicBezTo>
                <a:close/>
              </a:path>
            </a:pathLst>
          </a:custGeom>
        </p:spPr>
        <p:txBody>
          <a:bodyPr wrap="square">
            <a:noAutofit/>
          </a:bodyPr>
          <a:lstStyle>
            <a:lvl1pPr marL="0" indent="0" algn="ctr">
              <a:buNone/>
              <a:defRPr sz="1200">
                <a:solidFill>
                  <a:schemeClr val="tx1">
                    <a:lumMod val="50000"/>
                    <a:lumOff val="50000"/>
                  </a:schemeClr>
                </a:solidFill>
                <a:latin typeface="Raleway" panose="020B0503030101060003" pitchFamily="34" charset="0"/>
              </a:defRPr>
            </a:lvl1pPr>
          </a:lstStyle>
          <a:p>
            <a:r>
              <a:rPr lang="en-US" dirty="0"/>
              <a:t>Drag your image here</a:t>
            </a:r>
          </a:p>
        </p:txBody>
      </p:sp>
      <p:sp>
        <p:nvSpPr>
          <p:cNvPr id="20" name="Picture Placeholder 19">
            <a:extLst>
              <a:ext uri="{FF2B5EF4-FFF2-40B4-BE49-F238E27FC236}">
                <a16:creationId xmlns="" xmlns:a16="http://schemas.microsoft.com/office/drawing/2014/main" id="{7D450350-0EB8-4493-A1B1-8BC46D98744B}"/>
              </a:ext>
            </a:extLst>
          </p:cNvPr>
          <p:cNvSpPr>
            <a:spLocks noGrp="1"/>
          </p:cNvSpPr>
          <p:nvPr>
            <p:ph type="pic" sz="quarter" idx="13" hasCustomPrompt="1"/>
          </p:nvPr>
        </p:nvSpPr>
        <p:spPr>
          <a:xfrm>
            <a:off x="8274388" y="2518943"/>
            <a:ext cx="2235200" cy="2235200"/>
          </a:xfrm>
          <a:custGeom>
            <a:avLst/>
            <a:gdLst>
              <a:gd name="connsiteX0" fmla="*/ 1117600 w 2235200"/>
              <a:gd name="connsiteY0" fmla="*/ 0 h 2235200"/>
              <a:gd name="connsiteX1" fmla="*/ 2235200 w 2235200"/>
              <a:gd name="connsiteY1" fmla="*/ 1117600 h 2235200"/>
              <a:gd name="connsiteX2" fmla="*/ 1117600 w 2235200"/>
              <a:gd name="connsiteY2" fmla="*/ 2235200 h 2235200"/>
              <a:gd name="connsiteX3" fmla="*/ 0 w 2235200"/>
              <a:gd name="connsiteY3" fmla="*/ 1117600 h 2235200"/>
              <a:gd name="connsiteX4" fmla="*/ 1117600 w 2235200"/>
              <a:gd name="connsiteY4" fmla="*/ 0 h 2235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5200" h="2235200">
                <a:moveTo>
                  <a:pt x="1117600" y="0"/>
                </a:moveTo>
                <a:cubicBezTo>
                  <a:pt x="1734833" y="0"/>
                  <a:pt x="2235200" y="500367"/>
                  <a:pt x="2235200" y="1117600"/>
                </a:cubicBezTo>
                <a:cubicBezTo>
                  <a:pt x="2235200" y="1734833"/>
                  <a:pt x="1734833" y="2235200"/>
                  <a:pt x="1117600" y="2235200"/>
                </a:cubicBezTo>
                <a:cubicBezTo>
                  <a:pt x="500367" y="2235200"/>
                  <a:pt x="0" y="1734833"/>
                  <a:pt x="0" y="1117600"/>
                </a:cubicBezTo>
                <a:cubicBezTo>
                  <a:pt x="0" y="500367"/>
                  <a:pt x="500367" y="0"/>
                  <a:pt x="1117600" y="0"/>
                </a:cubicBezTo>
                <a:close/>
              </a:path>
            </a:pathLst>
          </a:custGeom>
        </p:spPr>
        <p:txBody>
          <a:bodyPr wrap="square">
            <a:noAutofit/>
          </a:bodyPr>
          <a:lstStyle>
            <a:lvl1pPr marL="0" indent="0" algn="ctr">
              <a:buNone/>
              <a:defRPr sz="1200">
                <a:solidFill>
                  <a:schemeClr val="tx1">
                    <a:lumMod val="50000"/>
                    <a:lumOff val="50000"/>
                  </a:schemeClr>
                </a:solidFill>
                <a:latin typeface="Raleway" panose="020B0503030101060003" pitchFamily="34" charset="0"/>
              </a:defRPr>
            </a:lvl1pPr>
          </a:lstStyle>
          <a:p>
            <a:r>
              <a:rPr lang="en-US" dirty="0"/>
              <a:t>Drag your image here</a:t>
            </a:r>
          </a:p>
        </p:txBody>
      </p:sp>
      <p:sp>
        <p:nvSpPr>
          <p:cNvPr id="19" name="Picture Placeholder 18">
            <a:extLst>
              <a:ext uri="{FF2B5EF4-FFF2-40B4-BE49-F238E27FC236}">
                <a16:creationId xmlns="" xmlns:a16="http://schemas.microsoft.com/office/drawing/2014/main" id="{6578F1C4-D45B-44CE-A8FE-4F3154254E15}"/>
              </a:ext>
            </a:extLst>
          </p:cNvPr>
          <p:cNvSpPr>
            <a:spLocks noGrp="1"/>
          </p:cNvSpPr>
          <p:nvPr>
            <p:ph type="pic" sz="quarter" idx="14" hasCustomPrompt="1"/>
          </p:nvPr>
        </p:nvSpPr>
        <p:spPr>
          <a:xfrm>
            <a:off x="4978400" y="2518943"/>
            <a:ext cx="2235200" cy="2235200"/>
          </a:xfrm>
          <a:custGeom>
            <a:avLst/>
            <a:gdLst>
              <a:gd name="connsiteX0" fmla="*/ 1117600 w 2235200"/>
              <a:gd name="connsiteY0" fmla="*/ 0 h 2235200"/>
              <a:gd name="connsiteX1" fmla="*/ 2235200 w 2235200"/>
              <a:gd name="connsiteY1" fmla="*/ 1117600 h 2235200"/>
              <a:gd name="connsiteX2" fmla="*/ 1117600 w 2235200"/>
              <a:gd name="connsiteY2" fmla="*/ 2235200 h 2235200"/>
              <a:gd name="connsiteX3" fmla="*/ 0 w 2235200"/>
              <a:gd name="connsiteY3" fmla="*/ 1117600 h 2235200"/>
              <a:gd name="connsiteX4" fmla="*/ 1117600 w 2235200"/>
              <a:gd name="connsiteY4" fmla="*/ 0 h 2235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5200" h="2235200">
                <a:moveTo>
                  <a:pt x="1117600" y="0"/>
                </a:moveTo>
                <a:cubicBezTo>
                  <a:pt x="1734833" y="0"/>
                  <a:pt x="2235200" y="500367"/>
                  <a:pt x="2235200" y="1117600"/>
                </a:cubicBezTo>
                <a:cubicBezTo>
                  <a:pt x="2235200" y="1734833"/>
                  <a:pt x="1734833" y="2235200"/>
                  <a:pt x="1117600" y="2235200"/>
                </a:cubicBezTo>
                <a:cubicBezTo>
                  <a:pt x="500367" y="2235200"/>
                  <a:pt x="0" y="1734833"/>
                  <a:pt x="0" y="1117600"/>
                </a:cubicBezTo>
                <a:cubicBezTo>
                  <a:pt x="0" y="500367"/>
                  <a:pt x="500367" y="0"/>
                  <a:pt x="1117600" y="0"/>
                </a:cubicBezTo>
                <a:close/>
              </a:path>
            </a:pathLst>
          </a:custGeom>
        </p:spPr>
        <p:txBody>
          <a:bodyPr wrap="square">
            <a:noAutofit/>
          </a:bodyPr>
          <a:lstStyle>
            <a:lvl1pPr marL="0" indent="0" algn="ctr">
              <a:buNone/>
              <a:defRPr sz="1200">
                <a:solidFill>
                  <a:schemeClr val="tx1">
                    <a:lumMod val="50000"/>
                    <a:lumOff val="50000"/>
                  </a:schemeClr>
                </a:solidFill>
                <a:latin typeface="Raleway" panose="020B0503030101060003" pitchFamily="34" charset="0"/>
              </a:defRPr>
            </a:lvl1pPr>
          </a:lstStyle>
          <a:p>
            <a:r>
              <a:rPr lang="en-US" dirty="0"/>
              <a:t>Drag your image here</a:t>
            </a:r>
          </a:p>
        </p:txBody>
      </p:sp>
      <p:sp>
        <p:nvSpPr>
          <p:cNvPr id="3" name="Subtitle 2">
            <a:extLst>
              <a:ext uri="{FF2B5EF4-FFF2-40B4-BE49-F238E27FC236}">
                <a16:creationId xmlns="" xmlns:a16="http://schemas.microsoft.com/office/drawing/2014/main" id="{4B98249C-54A9-48C7-8E90-5D127DF45ADF}"/>
              </a:ext>
            </a:extLst>
          </p:cNvPr>
          <p:cNvSpPr>
            <a:spLocks noGrp="1"/>
          </p:cNvSpPr>
          <p:nvPr>
            <p:ph type="subTitle" idx="1"/>
          </p:nvPr>
        </p:nvSpPr>
        <p:spPr>
          <a:xfrm>
            <a:off x="838201" y="1052084"/>
            <a:ext cx="10515600" cy="191427"/>
          </a:xfrm>
        </p:spPr>
        <p:txBody>
          <a:bodyPr>
            <a:noAutofit/>
          </a:bodyPr>
          <a:lstStyle>
            <a:lvl1pPr marL="0" indent="0" algn="ctr">
              <a:buNone/>
              <a:defRPr sz="1000" b="0">
                <a:solidFill>
                  <a:schemeClr val="tx1">
                    <a:lumMod val="50000"/>
                    <a:lumOff val="50000"/>
                  </a:schemeClr>
                </a:solidFill>
                <a:latin typeface="Raleway" panose="020B0503030101060003"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 name="Title 1">
            <a:extLst>
              <a:ext uri="{FF2B5EF4-FFF2-40B4-BE49-F238E27FC236}">
                <a16:creationId xmlns="" xmlns:a16="http://schemas.microsoft.com/office/drawing/2014/main" id="{3F716540-A5BD-4AEC-AAD5-035D9A1A123C}"/>
              </a:ext>
            </a:extLst>
          </p:cNvPr>
          <p:cNvSpPr>
            <a:spLocks noGrp="1"/>
          </p:cNvSpPr>
          <p:nvPr>
            <p:ph type="title"/>
          </p:nvPr>
        </p:nvSpPr>
        <p:spPr/>
        <p:txBody>
          <a:bodyPr/>
          <a:lstStyle/>
          <a:p>
            <a:r>
              <a:rPr lang="en-US" dirty="0"/>
              <a:t>Click to edit Master title style</a:t>
            </a:r>
          </a:p>
        </p:txBody>
      </p:sp>
    </p:spTree>
    <p:extLst>
      <p:ext uri="{BB962C8B-B14F-4D97-AF65-F5344CB8AC3E}">
        <p14:creationId xmlns="" xmlns:p14="http://schemas.microsoft.com/office/powerpoint/2010/main" val="4447316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16" name="Picture Placeholder 15">
            <a:extLst>
              <a:ext uri="{FF2B5EF4-FFF2-40B4-BE49-F238E27FC236}">
                <a16:creationId xmlns="" xmlns:a16="http://schemas.microsoft.com/office/drawing/2014/main" id="{599E8465-C4BA-472B-BD83-4BBAB7F22DC6}"/>
              </a:ext>
            </a:extLst>
          </p:cNvPr>
          <p:cNvSpPr>
            <a:spLocks noGrp="1"/>
          </p:cNvSpPr>
          <p:nvPr>
            <p:ph type="pic" sz="quarter" idx="14" hasCustomPrompt="1"/>
          </p:nvPr>
        </p:nvSpPr>
        <p:spPr>
          <a:xfrm>
            <a:off x="6007100" y="4203411"/>
            <a:ext cx="2832100" cy="2654589"/>
          </a:xfrm>
          <a:custGeom>
            <a:avLst/>
            <a:gdLst>
              <a:gd name="connsiteX0" fmla="*/ 0 w 2832100"/>
              <a:gd name="connsiteY0" fmla="*/ 0 h 2654589"/>
              <a:gd name="connsiteX1" fmla="*/ 2832100 w 2832100"/>
              <a:gd name="connsiteY1" fmla="*/ 0 h 2654589"/>
              <a:gd name="connsiteX2" fmla="*/ 2832100 w 2832100"/>
              <a:gd name="connsiteY2" fmla="*/ 2654589 h 2654589"/>
              <a:gd name="connsiteX3" fmla="*/ 0 w 2832100"/>
              <a:gd name="connsiteY3" fmla="*/ 2654589 h 2654589"/>
            </a:gdLst>
            <a:ahLst/>
            <a:cxnLst>
              <a:cxn ang="0">
                <a:pos x="connsiteX0" y="connsiteY0"/>
              </a:cxn>
              <a:cxn ang="0">
                <a:pos x="connsiteX1" y="connsiteY1"/>
              </a:cxn>
              <a:cxn ang="0">
                <a:pos x="connsiteX2" y="connsiteY2"/>
              </a:cxn>
              <a:cxn ang="0">
                <a:pos x="connsiteX3" y="connsiteY3"/>
              </a:cxn>
            </a:cxnLst>
            <a:rect l="l" t="t" r="r" b="b"/>
            <a:pathLst>
              <a:path w="2832100" h="2654589">
                <a:moveTo>
                  <a:pt x="0" y="0"/>
                </a:moveTo>
                <a:lnTo>
                  <a:pt x="2832100" y="0"/>
                </a:lnTo>
                <a:lnTo>
                  <a:pt x="2832100" y="2654589"/>
                </a:lnTo>
                <a:lnTo>
                  <a:pt x="0" y="2654589"/>
                </a:lnTo>
                <a:close/>
              </a:path>
            </a:pathLst>
          </a:custGeom>
        </p:spPr>
        <p:txBody>
          <a:bodyPr wrap="square">
            <a:noAutofit/>
          </a:bodyPr>
          <a:lstStyle>
            <a:lvl1pPr marL="0" indent="0" algn="ctr">
              <a:buNone/>
              <a:defRPr sz="1200">
                <a:solidFill>
                  <a:schemeClr val="tx1">
                    <a:lumMod val="50000"/>
                    <a:lumOff val="50000"/>
                  </a:schemeClr>
                </a:solidFill>
                <a:latin typeface="Raleway" panose="020B0503030101060003" pitchFamily="34" charset="0"/>
              </a:defRPr>
            </a:lvl1pPr>
          </a:lstStyle>
          <a:p>
            <a:r>
              <a:rPr lang="en-US" dirty="0"/>
              <a:t>Drag your image here</a:t>
            </a:r>
          </a:p>
        </p:txBody>
      </p:sp>
      <p:sp>
        <p:nvSpPr>
          <p:cNvPr id="14" name="Picture Placeholder 13">
            <a:extLst>
              <a:ext uri="{FF2B5EF4-FFF2-40B4-BE49-F238E27FC236}">
                <a16:creationId xmlns="" xmlns:a16="http://schemas.microsoft.com/office/drawing/2014/main" id="{5BEC313E-F262-4E44-84F7-76CC123BC9F2}"/>
              </a:ext>
            </a:extLst>
          </p:cNvPr>
          <p:cNvSpPr>
            <a:spLocks noGrp="1"/>
          </p:cNvSpPr>
          <p:nvPr>
            <p:ph type="pic" sz="quarter" idx="13" hasCustomPrompt="1"/>
          </p:nvPr>
        </p:nvSpPr>
        <p:spPr>
          <a:xfrm>
            <a:off x="6007102" y="1818710"/>
            <a:ext cx="6184899" cy="2274319"/>
          </a:xfrm>
          <a:custGeom>
            <a:avLst/>
            <a:gdLst>
              <a:gd name="connsiteX0" fmla="*/ 0 w 6184899"/>
              <a:gd name="connsiteY0" fmla="*/ 0 h 2274319"/>
              <a:gd name="connsiteX1" fmla="*/ 6184899 w 6184899"/>
              <a:gd name="connsiteY1" fmla="*/ 0 h 2274319"/>
              <a:gd name="connsiteX2" fmla="*/ 6184899 w 6184899"/>
              <a:gd name="connsiteY2" fmla="*/ 2274319 h 2274319"/>
              <a:gd name="connsiteX3" fmla="*/ 0 w 6184899"/>
              <a:gd name="connsiteY3" fmla="*/ 2274319 h 2274319"/>
            </a:gdLst>
            <a:ahLst/>
            <a:cxnLst>
              <a:cxn ang="0">
                <a:pos x="connsiteX0" y="connsiteY0"/>
              </a:cxn>
              <a:cxn ang="0">
                <a:pos x="connsiteX1" y="connsiteY1"/>
              </a:cxn>
              <a:cxn ang="0">
                <a:pos x="connsiteX2" y="connsiteY2"/>
              </a:cxn>
              <a:cxn ang="0">
                <a:pos x="connsiteX3" y="connsiteY3"/>
              </a:cxn>
            </a:cxnLst>
            <a:rect l="l" t="t" r="r" b="b"/>
            <a:pathLst>
              <a:path w="6184899" h="2274319">
                <a:moveTo>
                  <a:pt x="0" y="0"/>
                </a:moveTo>
                <a:lnTo>
                  <a:pt x="6184899" y="0"/>
                </a:lnTo>
                <a:lnTo>
                  <a:pt x="6184899" y="2274319"/>
                </a:lnTo>
                <a:lnTo>
                  <a:pt x="0" y="2274319"/>
                </a:lnTo>
                <a:close/>
              </a:path>
            </a:pathLst>
          </a:custGeom>
        </p:spPr>
        <p:txBody>
          <a:bodyPr wrap="square">
            <a:noAutofit/>
          </a:bodyPr>
          <a:lstStyle>
            <a:lvl1pPr marL="0" indent="0" algn="ctr">
              <a:buNone/>
              <a:defRPr sz="1200">
                <a:solidFill>
                  <a:schemeClr val="tx1">
                    <a:lumMod val="50000"/>
                    <a:lumOff val="50000"/>
                  </a:schemeClr>
                </a:solidFill>
                <a:latin typeface="Raleway" panose="020B0503030101060003" pitchFamily="34" charset="0"/>
              </a:defRPr>
            </a:lvl1pPr>
          </a:lstStyle>
          <a:p>
            <a:r>
              <a:rPr lang="en-US" dirty="0"/>
              <a:t>Drag your image here</a:t>
            </a:r>
          </a:p>
        </p:txBody>
      </p:sp>
      <p:sp>
        <p:nvSpPr>
          <p:cNvPr id="3" name="Subtitle 2">
            <a:extLst>
              <a:ext uri="{FF2B5EF4-FFF2-40B4-BE49-F238E27FC236}">
                <a16:creationId xmlns="" xmlns:a16="http://schemas.microsoft.com/office/drawing/2014/main" id="{4B98249C-54A9-48C7-8E90-5D127DF45ADF}"/>
              </a:ext>
            </a:extLst>
          </p:cNvPr>
          <p:cNvSpPr>
            <a:spLocks noGrp="1"/>
          </p:cNvSpPr>
          <p:nvPr>
            <p:ph type="subTitle" idx="1"/>
          </p:nvPr>
        </p:nvSpPr>
        <p:spPr>
          <a:xfrm>
            <a:off x="838201" y="1052084"/>
            <a:ext cx="10515600" cy="191427"/>
          </a:xfrm>
        </p:spPr>
        <p:txBody>
          <a:bodyPr>
            <a:noAutofit/>
          </a:bodyPr>
          <a:lstStyle>
            <a:lvl1pPr marL="0" indent="0" algn="ctr">
              <a:buNone/>
              <a:defRPr sz="1000" b="0">
                <a:solidFill>
                  <a:schemeClr val="tx1">
                    <a:lumMod val="50000"/>
                    <a:lumOff val="50000"/>
                  </a:schemeClr>
                </a:solidFill>
                <a:latin typeface="Raleway" panose="020B0503030101060003"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 name="Title 1">
            <a:extLst>
              <a:ext uri="{FF2B5EF4-FFF2-40B4-BE49-F238E27FC236}">
                <a16:creationId xmlns="" xmlns:a16="http://schemas.microsoft.com/office/drawing/2014/main" id="{3F716540-A5BD-4AEC-AAD5-035D9A1A123C}"/>
              </a:ext>
            </a:extLst>
          </p:cNvPr>
          <p:cNvSpPr>
            <a:spLocks noGrp="1"/>
          </p:cNvSpPr>
          <p:nvPr>
            <p:ph type="title"/>
          </p:nvPr>
        </p:nvSpPr>
        <p:spPr/>
        <p:txBody>
          <a:bodyPr/>
          <a:lstStyle/>
          <a:p>
            <a:r>
              <a:rPr lang="en-US" dirty="0"/>
              <a:t>Click to edit Master title style</a:t>
            </a:r>
          </a:p>
        </p:txBody>
      </p:sp>
      <p:sp>
        <p:nvSpPr>
          <p:cNvPr id="18" name="Picture Placeholder 17">
            <a:extLst>
              <a:ext uri="{FF2B5EF4-FFF2-40B4-BE49-F238E27FC236}">
                <a16:creationId xmlns="" xmlns:a16="http://schemas.microsoft.com/office/drawing/2014/main" id="{4B81E74C-F22E-46B6-AA43-837C2F42C5F4}"/>
              </a:ext>
            </a:extLst>
          </p:cNvPr>
          <p:cNvSpPr>
            <a:spLocks noGrp="1"/>
          </p:cNvSpPr>
          <p:nvPr>
            <p:ph type="pic" sz="quarter" idx="15" hasCustomPrompt="1"/>
          </p:nvPr>
        </p:nvSpPr>
        <p:spPr>
          <a:xfrm>
            <a:off x="8938986" y="4203410"/>
            <a:ext cx="3253014" cy="2654589"/>
          </a:xfrm>
          <a:custGeom>
            <a:avLst/>
            <a:gdLst>
              <a:gd name="connsiteX0" fmla="*/ 0 w 3253014"/>
              <a:gd name="connsiteY0" fmla="*/ 0 h 2654589"/>
              <a:gd name="connsiteX1" fmla="*/ 3253014 w 3253014"/>
              <a:gd name="connsiteY1" fmla="*/ 0 h 2654589"/>
              <a:gd name="connsiteX2" fmla="*/ 3253014 w 3253014"/>
              <a:gd name="connsiteY2" fmla="*/ 2654589 h 2654589"/>
              <a:gd name="connsiteX3" fmla="*/ 0 w 3253014"/>
              <a:gd name="connsiteY3" fmla="*/ 2654589 h 2654589"/>
            </a:gdLst>
            <a:ahLst/>
            <a:cxnLst>
              <a:cxn ang="0">
                <a:pos x="connsiteX0" y="connsiteY0"/>
              </a:cxn>
              <a:cxn ang="0">
                <a:pos x="connsiteX1" y="connsiteY1"/>
              </a:cxn>
              <a:cxn ang="0">
                <a:pos x="connsiteX2" y="connsiteY2"/>
              </a:cxn>
              <a:cxn ang="0">
                <a:pos x="connsiteX3" y="connsiteY3"/>
              </a:cxn>
            </a:cxnLst>
            <a:rect l="l" t="t" r="r" b="b"/>
            <a:pathLst>
              <a:path w="3253014" h="2654589">
                <a:moveTo>
                  <a:pt x="0" y="0"/>
                </a:moveTo>
                <a:lnTo>
                  <a:pt x="3253014" y="0"/>
                </a:lnTo>
                <a:lnTo>
                  <a:pt x="3253014" y="2654589"/>
                </a:lnTo>
                <a:lnTo>
                  <a:pt x="0" y="2654589"/>
                </a:lnTo>
                <a:close/>
              </a:path>
            </a:pathLst>
          </a:custGeom>
        </p:spPr>
        <p:txBody>
          <a:bodyPr wrap="square">
            <a:noAutofit/>
          </a:bodyPr>
          <a:lstStyle>
            <a:lvl1pPr marL="0" indent="0" algn="ctr">
              <a:buNone/>
              <a:defRPr sz="1200">
                <a:solidFill>
                  <a:schemeClr val="tx1">
                    <a:lumMod val="50000"/>
                    <a:lumOff val="50000"/>
                  </a:schemeClr>
                </a:solidFill>
                <a:latin typeface="Raleway" panose="020B0503030101060003" pitchFamily="34" charset="0"/>
              </a:defRPr>
            </a:lvl1pPr>
          </a:lstStyle>
          <a:p>
            <a:r>
              <a:rPr lang="en-US" dirty="0"/>
              <a:t>Drag your image here</a:t>
            </a:r>
          </a:p>
        </p:txBody>
      </p:sp>
    </p:spTree>
    <p:extLst>
      <p:ext uri="{BB962C8B-B14F-4D97-AF65-F5344CB8AC3E}">
        <p14:creationId xmlns="" xmlns:p14="http://schemas.microsoft.com/office/powerpoint/2010/main" val="1379816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13" name="Picture Placeholder 12">
            <a:extLst>
              <a:ext uri="{FF2B5EF4-FFF2-40B4-BE49-F238E27FC236}">
                <a16:creationId xmlns="" xmlns:a16="http://schemas.microsoft.com/office/drawing/2014/main" id="{FF093011-44AB-4759-A1C9-3808408D9D58}"/>
              </a:ext>
            </a:extLst>
          </p:cNvPr>
          <p:cNvSpPr>
            <a:spLocks noGrp="1"/>
          </p:cNvSpPr>
          <p:nvPr>
            <p:ph type="pic" sz="quarter" idx="13" hasCustomPrompt="1"/>
          </p:nvPr>
        </p:nvSpPr>
        <p:spPr>
          <a:xfrm>
            <a:off x="1" y="1818708"/>
            <a:ext cx="3047999" cy="2375919"/>
          </a:xfrm>
          <a:custGeom>
            <a:avLst/>
            <a:gdLst>
              <a:gd name="connsiteX0" fmla="*/ 0 w 3047999"/>
              <a:gd name="connsiteY0" fmla="*/ 0 h 2375919"/>
              <a:gd name="connsiteX1" fmla="*/ 3047999 w 3047999"/>
              <a:gd name="connsiteY1" fmla="*/ 0 h 2375919"/>
              <a:gd name="connsiteX2" fmla="*/ 3047999 w 3047999"/>
              <a:gd name="connsiteY2" fmla="*/ 2375919 h 2375919"/>
              <a:gd name="connsiteX3" fmla="*/ 0 w 3047999"/>
              <a:gd name="connsiteY3" fmla="*/ 2375919 h 2375919"/>
            </a:gdLst>
            <a:ahLst/>
            <a:cxnLst>
              <a:cxn ang="0">
                <a:pos x="connsiteX0" y="connsiteY0"/>
              </a:cxn>
              <a:cxn ang="0">
                <a:pos x="connsiteX1" y="connsiteY1"/>
              </a:cxn>
              <a:cxn ang="0">
                <a:pos x="connsiteX2" y="connsiteY2"/>
              </a:cxn>
              <a:cxn ang="0">
                <a:pos x="connsiteX3" y="connsiteY3"/>
              </a:cxn>
            </a:cxnLst>
            <a:rect l="l" t="t" r="r" b="b"/>
            <a:pathLst>
              <a:path w="3047999" h="2375919">
                <a:moveTo>
                  <a:pt x="0" y="0"/>
                </a:moveTo>
                <a:lnTo>
                  <a:pt x="3047999" y="0"/>
                </a:lnTo>
                <a:lnTo>
                  <a:pt x="3047999" y="2375919"/>
                </a:lnTo>
                <a:lnTo>
                  <a:pt x="0" y="2375919"/>
                </a:lnTo>
                <a:close/>
              </a:path>
            </a:pathLst>
          </a:custGeom>
        </p:spPr>
        <p:txBody>
          <a:bodyPr wrap="square">
            <a:noAutofit/>
          </a:bodyPr>
          <a:lstStyle>
            <a:lvl1pPr marL="0" indent="0" algn="ctr">
              <a:buNone/>
              <a:defRPr sz="1200">
                <a:solidFill>
                  <a:schemeClr val="tx1">
                    <a:lumMod val="50000"/>
                    <a:lumOff val="50000"/>
                  </a:schemeClr>
                </a:solidFill>
                <a:latin typeface="Raleway" panose="020B0503030101060003" pitchFamily="34" charset="0"/>
              </a:defRPr>
            </a:lvl1pPr>
          </a:lstStyle>
          <a:p>
            <a:r>
              <a:rPr lang="en-US" dirty="0"/>
              <a:t>Drag your image here</a:t>
            </a:r>
          </a:p>
        </p:txBody>
      </p:sp>
      <p:sp>
        <p:nvSpPr>
          <p:cNvPr id="14" name="Picture Placeholder 13">
            <a:extLst>
              <a:ext uri="{FF2B5EF4-FFF2-40B4-BE49-F238E27FC236}">
                <a16:creationId xmlns="" xmlns:a16="http://schemas.microsoft.com/office/drawing/2014/main" id="{CF686327-6691-4940-B3B3-FE8CB80FBE6C}"/>
              </a:ext>
            </a:extLst>
          </p:cNvPr>
          <p:cNvSpPr>
            <a:spLocks noGrp="1"/>
          </p:cNvSpPr>
          <p:nvPr>
            <p:ph type="pic" sz="quarter" idx="15" hasCustomPrompt="1"/>
          </p:nvPr>
        </p:nvSpPr>
        <p:spPr>
          <a:xfrm>
            <a:off x="6096001" y="1818709"/>
            <a:ext cx="3047999" cy="2375919"/>
          </a:xfrm>
          <a:custGeom>
            <a:avLst/>
            <a:gdLst>
              <a:gd name="connsiteX0" fmla="*/ 0 w 3047999"/>
              <a:gd name="connsiteY0" fmla="*/ 0 h 2375919"/>
              <a:gd name="connsiteX1" fmla="*/ 3047999 w 3047999"/>
              <a:gd name="connsiteY1" fmla="*/ 0 h 2375919"/>
              <a:gd name="connsiteX2" fmla="*/ 3047999 w 3047999"/>
              <a:gd name="connsiteY2" fmla="*/ 2375919 h 2375919"/>
              <a:gd name="connsiteX3" fmla="*/ 0 w 3047999"/>
              <a:gd name="connsiteY3" fmla="*/ 2375919 h 2375919"/>
            </a:gdLst>
            <a:ahLst/>
            <a:cxnLst>
              <a:cxn ang="0">
                <a:pos x="connsiteX0" y="connsiteY0"/>
              </a:cxn>
              <a:cxn ang="0">
                <a:pos x="connsiteX1" y="connsiteY1"/>
              </a:cxn>
              <a:cxn ang="0">
                <a:pos x="connsiteX2" y="connsiteY2"/>
              </a:cxn>
              <a:cxn ang="0">
                <a:pos x="connsiteX3" y="connsiteY3"/>
              </a:cxn>
            </a:cxnLst>
            <a:rect l="l" t="t" r="r" b="b"/>
            <a:pathLst>
              <a:path w="3047999" h="2375919">
                <a:moveTo>
                  <a:pt x="0" y="0"/>
                </a:moveTo>
                <a:lnTo>
                  <a:pt x="3047999" y="0"/>
                </a:lnTo>
                <a:lnTo>
                  <a:pt x="3047999" y="2375919"/>
                </a:lnTo>
                <a:lnTo>
                  <a:pt x="0" y="2375919"/>
                </a:lnTo>
                <a:close/>
              </a:path>
            </a:pathLst>
          </a:custGeom>
        </p:spPr>
        <p:txBody>
          <a:bodyPr wrap="square">
            <a:noAutofit/>
          </a:bodyPr>
          <a:lstStyle>
            <a:lvl1pPr marL="0" indent="0" algn="ctr">
              <a:buNone/>
              <a:defRPr sz="1200">
                <a:solidFill>
                  <a:schemeClr val="tx1">
                    <a:lumMod val="50000"/>
                    <a:lumOff val="50000"/>
                  </a:schemeClr>
                </a:solidFill>
                <a:latin typeface="Raleway" panose="020B0503030101060003" pitchFamily="34" charset="0"/>
              </a:defRPr>
            </a:lvl1pPr>
          </a:lstStyle>
          <a:p>
            <a:r>
              <a:rPr lang="en-US" dirty="0"/>
              <a:t>Drag your image here</a:t>
            </a:r>
          </a:p>
        </p:txBody>
      </p:sp>
      <p:sp>
        <p:nvSpPr>
          <p:cNvPr id="3" name="Subtitle 2">
            <a:extLst>
              <a:ext uri="{FF2B5EF4-FFF2-40B4-BE49-F238E27FC236}">
                <a16:creationId xmlns="" xmlns:a16="http://schemas.microsoft.com/office/drawing/2014/main" id="{4B98249C-54A9-48C7-8E90-5D127DF45ADF}"/>
              </a:ext>
            </a:extLst>
          </p:cNvPr>
          <p:cNvSpPr>
            <a:spLocks noGrp="1"/>
          </p:cNvSpPr>
          <p:nvPr>
            <p:ph type="subTitle" idx="1"/>
          </p:nvPr>
        </p:nvSpPr>
        <p:spPr>
          <a:xfrm>
            <a:off x="838201" y="1052084"/>
            <a:ext cx="10515600" cy="191427"/>
          </a:xfrm>
        </p:spPr>
        <p:txBody>
          <a:bodyPr>
            <a:noAutofit/>
          </a:bodyPr>
          <a:lstStyle>
            <a:lvl1pPr marL="0" indent="0" algn="ctr">
              <a:buNone/>
              <a:defRPr sz="1000" b="0">
                <a:solidFill>
                  <a:schemeClr val="tx1">
                    <a:lumMod val="50000"/>
                    <a:lumOff val="50000"/>
                  </a:schemeClr>
                </a:solidFill>
                <a:latin typeface="Raleway" panose="020B0503030101060003"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 name="Title 1">
            <a:extLst>
              <a:ext uri="{FF2B5EF4-FFF2-40B4-BE49-F238E27FC236}">
                <a16:creationId xmlns="" xmlns:a16="http://schemas.microsoft.com/office/drawing/2014/main" id="{3F716540-A5BD-4AEC-AAD5-035D9A1A123C}"/>
              </a:ext>
            </a:extLst>
          </p:cNvPr>
          <p:cNvSpPr>
            <a:spLocks noGrp="1"/>
          </p:cNvSpPr>
          <p:nvPr>
            <p:ph type="title"/>
          </p:nvPr>
        </p:nvSpPr>
        <p:spPr/>
        <p:txBody>
          <a:bodyPr/>
          <a:lstStyle/>
          <a:p>
            <a:r>
              <a:rPr lang="en-US" dirty="0"/>
              <a:t>Click to edit Master title style</a:t>
            </a:r>
          </a:p>
        </p:txBody>
      </p:sp>
    </p:spTree>
    <p:extLst>
      <p:ext uri="{BB962C8B-B14F-4D97-AF65-F5344CB8AC3E}">
        <p14:creationId xmlns="" xmlns:p14="http://schemas.microsoft.com/office/powerpoint/2010/main" val="20846378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11" name="Picture Placeholder 10">
            <a:extLst>
              <a:ext uri="{FF2B5EF4-FFF2-40B4-BE49-F238E27FC236}">
                <a16:creationId xmlns="" xmlns:a16="http://schemas.microsoft.com/office/drawing/2014/main" id="{237D2128-FCFD-41E5-8F70-2DE72355EC75}"/>
              </a:ext>
            </a:extLst>
          </p:cNvPr>
          <p:cNvSpPr>
            <a:spLocks noGrp="1"/>
          </p:cNvSpPr>
          <p:nvPr>
            <p:ph type="pic" sz="quarter" idx="19" hasCustomPrompt="1"/>
          </p:nvPr>
        </p:nvSpPr>
        <p:spPr>
          <a:xfrm>
            <a:off x="1438372" y="1417983"/>
            <a:ext cx="4019550" cy="4022034"/>
          </a:xfrm>
          <a:custGeom>
            <a:avLst/>
            <a:gdLst>
              <a:gd name="connsiteX0" fmla="*/ 0 w 4019550"/>
              <a:gd name="connsiteY0" fmla="*/ 0 h 4022034"/>
              <a:gd name="connsiteX1" fmla="*/ 4019550 w 4019550"/>
              <a:gd name="connsiteY1" fmla="*/ 0 h 4022034"/>
              <a:gd name="connsiteX2" fmla="*/ 4019550 w 4019550"/>
              <a:gd name="connsiteY2" fmla="*/ 4022034 h 4022034"/>
              <a:gd name="connsiteX3" fmla="*/ 0 w 4019550"/>
              <a:gd name="connsiteY3" fmla="*/ 4022034 h 4022034"/>
            </a:gdLst>
            <a:ahLst/>
            <a:cxnLst>
              <a:cxn ang="0">
                <a:pos x="connsiteX0" y="connsiteY0"/>
              </a:cxn>
              <a:cxn ang="0">
                <a:pos x="connsiteX1" y="connsiteY1"/>
              </a:cxn>
              <a:cxn ang="0">
                <a:pos x="connsiteX2" y="connsiteY2"/>
              </a:cxn>
              <a:cxn ang="0">
                <a:pos x="connsiteX3" y="connsiteY3"/>
              </a:cxn>
            </a:cxnLst>
            <a:rect l="l" t="t" r="r" b="b"/>
            <a:pathLst>
              <a:path w="4019550" h="4022034">
                <a:moveTo>
                  <a:pt x="0" y="0"/>
                </a:moveTo>
                <a:lnTo>
                  <a:pt x="4019550" y="0"/>
                </a:lnTo>
                <a:lnTo>
                  <a:pt x="4019550" y="4022034"/>
                </a:lnTo>
                <a:lnTo>
                  <a:pt x="0" y="4022034"/>
                </a:lnTo>
                <a:close/>
              </a:path>
            </a:pathLst>
          </a:custGeom>
        </p:spPr>
        <p:txBody>
          <a:bodyPr wrap="square">
            <a:noAutofit/>
          </a:bodyPr>
          <a:lstStyle>
            <a:lvl1pPr marL="0" indent="0" algn="ctr">
              <a:buNone/>
              <a:defRPr sz="1200">
                <a:solidFill>
                  <a:schemeClr val="tx1">
                    <a:lumMod val="50000"/>
                    <a:lumOff val="50000"/>
                  </a:schemeClr>
                </a:solidFill>
                <a:latin typeface="Raleway" panose="020B0503030101060003" pitchFamily="34" charset="0"/>
              </a:defRPr>
            </a:lvl1pPr>
          </a:lstStyle>
          <a:p>
            <a:r>
              <a:rPr lang="en-US" dirty="0"/>
              <a:t>Drag your image here</a:t>
            </a:r>
          </a:p>
        </p:txBody>
      </p:sp>
    </p:spTree>
    <p:extLst>
      <p:ext uri="{BB962C8B-B14F-4D97-AF65-F5344CB8AC3E}">
        <p14:creationId xmlns="" xmlns:p14="http://schemas.microsoft.com/office/powerpoint/2010/main" val="39875925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5" name="Picture Placeholder 4">
            <a:extLst>
              <a:ext uri="{FF2B5EF4-FFF2-40B4-BE49-F238E27FC236}">
                <a16:creationId xmlns="" xmlns:a16="http://schemas.microsoft.com/office/drawing/2014/main" id="{BBE5DAF5-EC9D-4AD0-89FA-5C86E17CE81E}"/>
              </a:ext>
            </a:extLst>
          </p:cNvPr>
          <p:cNvSpPr>
            <a:spLocks noGrp="1"/>
          </p:cNvSpPr>
          <p:nvPr>
            <p:ph type="pic" sz="quarter" idx="19" hasCustomPrompt="1"/>
          </p:nvPr>
        </p:nvSpPr>
        <p:spPr>
          <a:xfrm>
            <a:off x="5279306" y="1998485"/>
            <a:ext cx="2281236" cy="3033589"/>
          </a:xfrm>
          <a:custGeom>
            <a:avLst/>
            <a:gdLst>
              <a:gd name="connsiteX0" fmla="*/ 0 w 2281236"/>
              <a:gd name="connsiteY0" fmla="*/ 0 h 3033589"/>
              <a:gd name="connsiteX1" fmla="*/ 2281236 w 2281236"/>
              <a:gd name="connsiteY1" fmla="*/ 0 h 3033589"/>
              <a:gd name="connsiteX2" fmla="*/ 2281236 w 2281236"/>
              <a:gd name="connsiteY2" fmla="*/ 3033589 h 3033589"/>
              <a:gd name="connsiteX3" fmla="*/ 0 w 2281236"/>
              <a:gd name="connsiteY3" fmla="*/ 3033589 h 3033589"/>
            </a:gdLst>
            <a:ahLst/>
            <a:cxnLst>
              <a:cxn ang="0">
                <a:pos x="connsiteX0" y="connsiteY0"/>
              </a:cxn>
              <a:cxn ang="0">
                <a:pos x="connsiteX1" y="connsiteY1"/>
              </a:cxn>
              <a:cxn ang="0">
                <a:pos x="connsiteX2" y="connsiteY2"/>
              </a:cxn>
              <a:cxn ang="0">
                <a:pos x="connsiteX3" y="connsiteY3"/>
              </a:cxn>
            </a:cxnLst>
            <a:rect l="l" t="t" r="r" b="b"/>
            <a:pathLst>
              <a:path w="2281236" h="3033589">
                <a:moveTo>
                  <a:pt x="0" y="0"/>
                </a:moveTo>
                <a:lnTo>
                  <a:pt x="2281236" y="0"/>
                </a:lnTo>
                <a:lnTo>
                  <a:pt x="2281236" y="3033589"/>
                </a:lnTo>
                <a:lnTo>
                  <a:pt x="0" y="3033589"/>
                </a:lnTo>
                <a:close/>
              </a:path>
            </a:pathLst>
          </a:custGeom>
        </p:spPr>
        <p:txBody>
          <a:bodyPr wrap="square">
            <a:noAutofit/>
          </a:bodyPr>
          <a:lstStyle>
            <a:lvl1pPr marL="0" indent="0" algn="ctr">
              <a:buNone/>
              <a:defRPr sz="1200">
                <a:solidFill>
                  <a:schemeClr val="tx1">
                    <a:lumMod val="50000"/>
                    <a:lumOff val="50000"/>
                  </a:schemeClr>
                </a:solidFill>
                <a:latin typeface="Raleway" panose="020B0503030101060003" pitchFamily="34" charset="0"/>
              </a:defRPr>
            </a:lvl1pPr>
          </a:lstStyle>
          <a:p>
            <a:r>
              <a:rPr lang="en-US" dirty="0"/>
              <a:t>Drag your image here</a:t>
            </a:r>
          </a:p>
        </p:txBody>
      </p:sp>
      <p:sp>
        <p:nvSpPr>
          <p:cNvPr id="7" name="Picture Placeholder 6">
            <a:extLst>
              <a:ext uri="{FF2B5EF4-FFF2-40B4-BE49-F238E27FC236}">
                <a16:creationId xmlns="" xmlns:a16="http://schemas.microsoft.com/office/drawing/2014/main" id="{41B312D8-7D44-404F-8A02-F5FDCC1CA01D}"/>
              </a:ext>
            </a:extLst>
          </p:cNvPr>
          <p:cNvSpPr>
            <a:spLocks noGrp="1"/>
          </p:cNvSpPr>
          <p:nvPr>
            <p:ph type="pic" sz="quarter" idx="20" hasCustomPrompt="1"/>
          </p:nvPr>
        </p:nvSpPr>
        <p:spPr>
          <a:xfrm>
            <a:off x="8581583" y="2010465"/>
            <a:ext cx="2281236" cy="3033589"/>
          </a:xfrm>
          <a:custGeom>
            <a:avLst/>
            <a:gdLst>
              <a:gd name="connsiteX0" fmla="*/ 0 w 2281236"/>
              <a:gd name="connsiteY0" fmla="*/ 0 h 3033589"/>
              <a:gd name="connsiteX1" fmla="*/ 2281236 w 2281236"/>
              <a:gd name="connsiteY1" fmla="*/ 0 h 3033589"/>
              <a:gd name="connsiteX2" fmla="*/ 2281236 w 2281236"/>
              <a:gd name="connsiteY2" fmla="*/ 3033589 h 3033589"/>
              <a:gd name="connsiteX3" fmla="*/ 0 w 2281236"/>
              <a:gd name="connsiteY3" fmla="*/ 3033589 h 3033589"/>
            </a:gdLst>
            <a:ahLst/>
            <a:cxnLst>
              <a:cxn ang="0">
                <a:pos x="connsiteX0" y="connsiteY0"/>
              </a:cxn>
              <a:cxn ang="0">
                <a:pos x="connsiteX1" y="connsiteY1"/>
              </a:cxn>
              <a:cxn ang="0">
                <a:pos x="connsiteX2" y="connsiteY2"/>
              </a:cxn>
              <a:cxn ang="0">
                <a:pos x="connsiteX3" y="connsiteY3"/>
              </a:cxn>
            </a:cxnLst>
            <a:rect l="l" t="t" r="r" b="b"/>
            <a:pathLst>
              <a:path w="2281236" h="3033589">
                <a:moveTo>
                  <a:pt x="0" y="0"/>
                </a:moveTo>
                <a:lnTo>
                  <a:pt x="2281236" y="0"/>
                </a:lnTo>
                <a:lnTo>
                  <a:pt x="2281236" y="3033589"/>
                </a:lnTo>
                <a:lnTo>
                  <a:pt x="0" y="3033589"/>
                </a:lnTo>
                <a:close/>
              </a:path>
            </a:pathLst>
          </a:custGeom>
        </p:spPr>
        <p:txBody>
          <a:bodyPr wrap="square">
            <a:noAutofit/>
          </a:bodyPr>
          <a:lstStyle>
            <a:lvl1pPr marL="0" indent="0" algn="ctr">
              <a:buNone/>
              <a:defRPr sz="1200">
                <a:solidFill>
                  <a:schemeClr val="tx1">
                    <a:lumMod val="50000"/>
                    <a:lumOff val="50000"/>
                  </a:schemeClr>
                </a:solidFill>
                <a:latin typeface="Raleway" panose="020B0503030101060003" pitchFamily="34" charset="0"/>
              </a:defRPr>
            </a:lvl1pPr>
          </a:lstStyle>
          <a:p>
            <a:r>
              <a:rPr lang="en-US" dirty="0"/>
              <a:t>Drag your image here</a:t>
            </a:r>
          </a:p>
        </p:txBody>
      </p:sp>
    </p:spTree>
    <p:extLst>
      <p:ext uri="{BB962C8B-B14F-4D97-AF65-F5344CB8AC3E}">
        <p14:creationId xmlns="" xmlns:p14="http://schemas.microsoft.com/office/powerpoint/2010/main" val="20572666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27" name="Picture Placeholder 26">
            <a:extLst>
              <a:ext uri="{FF2B5EF4-FFF2-40B4-BE49-F238E27FC236}">
                <a16:creationId xmlns="" xmlns:a16="http://schemas.microsoft.com/office/drawing/2014/main" id="{D4595F5C-E7C7-42BB-B595-374744B93747}"/>
              </a:ext>
            </a:extLst>
          </p:cNvPr>
          <p:cNvSpPr>
            <a:spLocks noGrp="1"/>
          </p:cNvSpPr>
          <p:nvPr>
            <p:ph type="pic" sz="quarter" idx="26" hasCustomPrompt="1"/>
          </p:nvPr>
        </p:nvSpPr>
        <p:spPr>
          <a:xfrm>
            <a:off x="8548914" y="0"/>
            <a:ext cx="3643085" cy="2264230"/>
          </a:xfrm>
          <a:custGeom>
            <a:avLst/>
            <a:gdLst>
              <a:gd name="connsiteX0" fmla="*/ 0 w 3643085"/>
              <a:gd name="connsiteY0" fmla="*/ 0 h 2264230"/>
              <a:gd name="connsiteX1" fmla="*/ 3643085 w 3643085"/>
              <a:gd name="connsiteY1" fmla="*/ 0 h 2264230"/>
              <a:gd name="connsiteX2" fmla="*/ 3643085 w 3643085"/>
              <a:gd name="connsiteY2" fmla="*/ 2264230 h 2264230"/>
              <a:gd name="connsiteX3" fmla="*/ 0 w 3643085"/>
              <a:gd name="connsiteY3" fmla="*/ 2264230 h 2264230"/>
            </a:gdLst>
            <a:ahLst/>
            <a:cxnLst>
              <a:cxn ang="0">
                <a:pos x="connsiteX0" y="connsiteY0"/>
              </a:cxn>
              <a:cxn ang="0">
                <a:pos x="connsiteX1" y="connsiteY1"/>
              </a:cxn>
              <a:cxn ang="0">
                <a:pos x="connsiteX2" y="connsiteY2"/>
              </a:cxn>
              <a:cxn ang="0">
                <a:pos x="connsiteX3" y="connsiteY3"/>
              </a:cxn>
            </a:cxnLst>
            <a:rect l="l" t="t" r="r" b="b"/>
            <a:pathLst>
              <a:path w="3643085" h="2264230">
                <a:moveTo>
                  <a:pt x="0" y="0"/>
                </a:moveTo>
                <a:lnTo>
                  <a:pt x="3643085" y="0"/>
                </a:lnTo>
                <a:lnTo>
                  <a:pt x="3643085" y="2264230"/>
                </a:lnTo>
                <a:lnTo>
                  <a:pt x="0" y="2264230"/>
                </a:lnTo>
                <a:close/>
              </a:path>
            </a:pathLst>
          </a:custGeom>
        </p:spPr>
        <p:txBody>
          <a:bodyPr wrap="square">
            <a:noAutofit/>
          </a:bodyPr>
          <a:lstStyle>
            <a:lvl1pPr marL="0" indent="0" algn="ctr">
              <a:buNone/>
              <a:defRPr sz="1200">
                <a:solidFill>
                  <a:schemeClr val="tx1">
                    <a:lumMod val="50000"/>
                    <a:lumOff val="50000"/>
                  </a:schemeClr>
                </a:solidFill>
                <a:latin typeface="Raleway" panose="020B0503030101060003" pitchFamily="34" charset="0"/>
              </a:defRPr>
            </a:lvl1pPr>
          </a:lstStyle>
          <a:p>
            <a:r>
              <a:rPr lang="en-US" dirty="0"/>
              <a:t>Drag your image here</a:t>
            </a:r>
          </a:p>
        </p:txBody>
      </p:sp>
      <p:sp>
        <p:nvSpPr>
          <p:cNvPr id="21" name="Picture Placeholder 20">
            <a:extLst>
              <a:ext uri="{FF2B5EF4-FFF2-40B4-BE49-F238E27FC236}">
                <a16:creationId xmlns="" xmlns:a16="http://schemas.microsoft.com/office/drawing/2014/main" id="{C20A9B70-81A7-47C1-A8A9-0061A288F7AF}"/>
              </a:ext>
            </a:extLst>
          </p:cNvPr>
          <p:cNvSpPr>
            <a:spLocks noGrp="1"/>
          </p:cNvSpPr>
          <p:nvPr>
            <p:ph type="pic" sz="quarter" idx="23" hasCustomPrompt="1"/>
          </p:nvPr>
        </p:nvSpPr>
        <p:spPr>
          <a:xfrm>
            <a:off x="1" y="0"/>
            <a:ext cx="4775202" cy="2264230"/>
          </a:xfrm>
          <a:custGeom>
            <a:avLst/>
            <a:gdLst>
              <a:gd name="connsiteX0" fmla="*/ 0 w 4775202"/>
              <a:gd name="connsiteY0" fmla="*/ 0 h 2264230"/>
              <a:gd name="connsiteX1" fmla="*/ 4775202 w 4775202"/>
              <a:gd name="connsiteY1" fmla="*/ 0 h 2264230"/>
              <a:gd name="connsiteX2" fmla="*/ 4775202 w 4775202"/>
              <a:gd name="connsiteY2" fmla="*/ 2264230 h 2264230"/>
              <a:gd name="connsiteX3" fmla="*/ 0 w 4775202"/>
              <a:gd name="connsiteY3" fmla="*/ 2264230 h 2264230"/>
            </a:gdLst>
            <a:ahLst/>
            <a:cxnLst>
              <a:cxn ang="0">
                <a:pos x="connsiteX0" y="connsiteY0"/>
              </a:cxn>
              <a:cxn ang="0">
                <a:pos x="connsiteX1" y="connsiteY1"/>
              </a:cxn>
              <a:cxn ang="0">
                <a:pos x="connsiteX2" y="connsiteY2"/>
              </a:cxn>
              <a:cxn ang="0">
                <a:pos x="connsiteX3" y="connsiteY3"/>
              </a:cxn>
            </a:cxnLst>
            <a:rect l="l" t="t" r="r" b="b"/>
            <a:pathLst>
              <a:path w="4775202" h="2264230">
                <a:moveTo>
                  <a:pt x="0" y="0"/>
                </a:moveTo>
                <a:lnTo>
                  <a:pt x="4775202" y="0"/>
                </a:lnTo>
                <a:lnTo>
                  <a:pt x="4775202" y="2264230"/>
                </a:lnTo>
                <a:lnTo>
                  <a:pt x="0" y="2264230"/>
                </a:lnTo>
                <a:close/>
              </a:path>
            </a:pathLst>
          </a:custGeom>
        </p:spPr>
        <p:txBody>
          <a:bodyPr wrap="square">
            <a:noAutofit/>
          </a:bodyPr>
          <a:lstStyle>
            <a:lvl1pPr marL="0" indent="0" algn="ctr">
              <a:buNone/>
              <a:defRPr sz="1200">
                <a:solidFill>
                  <a:schemeClr val="tx1">
                    <a:lumMod val="50000"/>
                    <a:lumOff val="50000"/>
                  </a:schemeClr>
                </a:solidFill>
                <a:latin typeface="Raleway" panose="020B0503030101060003" pitchFamily="34" charset="0"/>
              </a:defRPr>
            </a:lvl1pPr>
          </a:lstStyle>
          <a:p>
            <a:r>
              <a:rPr lang="en-US" dirty="0"/>
              <a:t>Drag your image here</a:t>
            </a:r>
          </a:p>
        </p:txBody>
      </p:sp>
      <p:sp>
        <p:nvSpPr>
          <p:cNvPr id="25" name="Picture Placeholder 24">
            <a:extLst>
              <a:ext uri="{FF2B5EF4-FFF2-40B4-BE49-F238E27FC236}">
                <a16:creationId xmlns="" xmlns:a16="http://schemas.microsoft.com/office/drawing/2014/main" id="{AABDD233-5C97-4737-BDB1-A94D70D2B315}"/>
              </a:ext>
            </a:extLst>
          </p:cNvPr>
          <p:cNvSpPr>
            <a:spLocks noGrp="1"/>
          </p:cNvSpPr>
          <p:nvPr>
            <p:ph type="pic" sz="quarter" idx="25" hasCustomPrompt="1"/>
          </p:nvPr>
        </p:nvSpPr>
        <p:spPr>
          <a:xfrm>
            <a:off x="7866744" y="2307771"/>
            <a:ext cx="4325257" cy="2264230"/>
          </a:xfrm>
          <a:custGeom>
            <a:avLst/>
            <a:gdLst>
              <a:gd name="connsiteX0" fmla="*/ 0 w 4325257"/>
              <a:gd name="connsiteY0" fmla="*/ 0 h 2264230"/>
              <a:gd name="connsiteX1" fmla="*/ 4325257 w 4325257"/>
              <a:gd name="connsiteY1" fmla="*/ 0 h 2264230"/>
              <a:gd name="connsiteX2" fmla="*/ 4325257 w 4325257"/>
              <a:gd name="connsiteY2" fmla="*/ 2264230 h 2264230"/>
              <a:gd name="connsiteX3" fmla="*/ 0 w 4325257"/>
              <a:gd name="connsiteY3" fmla="*/ 2264230 h 2264230"/>
            </a:gdLst>
            <a:ahLst/>
            <a:cxnLst>
              <a:cxn ang="0">
                <a:pos x="connsiteX0" y="connsiteY0"/>
              </a:cxn>
              <a:cxn ang="0">
                <a:pos x="connsiteX1" y="connsiteY1"/>
              </a:cxn>
              <a:cxn ang="0">
                <a:pos x="connsiteX2" y="connsiteY2"/>
              </a:cxn>
              <a:cxn ang="0">
                <a:pos x="connsiteX3" y="connsiteY3"/>
              </a:cxn>
            </a:cxnLst>
            <a:rect l="l" t="t" r="r" b="b"/>
            <a:pathLst>
              <a:path w="4325257" h="2264230">
                <a:moveTo>
                  <a:pt x="0" y="0"/>
                </a:moveTo>
                <a:lnTo>
                  <a:pt x="4325257" y="0"/>
                </a:lnTo>
                <a:lnTo>
                  <a:pt x="4325257" y="2264230"/>
                </a:lnTo>
                <a:lnTo>
                  <a:pt x="0" y="2264230"/>
                </a:lnTo>
                <a:close/>
              </a:path>
            </a:pathLst>
          </a:custGeom>
        </p:spPr>
        <p:txBody>
          <a:bodyPr wrap="square">
            <a:noAutofit/>
          </a:bodyPr>
          <a:lstStyle>
            <a:lvl1pPr marL="0" indent="0" algn="ctr">
              <a:buNone/>
              <a:defRPr sz="1200">
                <a:solidFill>
                  <a:schemeClr val="tx1">
                    <a:lumMod val="50000"/>
                    <a:lumOff val="50000"/>
                  </a:schemeClr>
                </a:solidFill>
                <a:latin typeface="Raleway" panose="020B0503030101060003" pitchFamily="34" charset="0"/>
              </a:defRPr>
            </a:lvl1pPr>
          </a:lstStyle>
          <a:p>
            <a:r>
              <a:rPr lang="en-US" dirty="0"/>
              <a:t>Drag your image here</a:t>
            </a:r>
          </a:p>
        </p:txBody>
      </p:sp>
      <p:sp>
        <p:nvSpPr>
          <p:cNvPr id="23" name="Picture Placeholder 22">
            <a:extLst>
              <a:ext uri="{FF2B5EF4-FFF2-40B4-BE49-F238E27FC236}">
                <a16:creationId xmlns="" xmlns:a16="http://schemas.microsoft.com/office/drawing/2014/main" id="{3FB84189-E68B-41B2-A3E1-F5A73697B692}"/>
              </a:ext>
            </a:extLst>
          </p:cNvPr>
          <p:cNvSpPr>
            <a:spLocks noGrp="1"/>
          </p:cNvSpPr>
          <p:nvPr>
            <p:ph type="pic" sz="quarter" idx="24" hasCustomPrompt="1"/>
          </p:nvPr>
        </p:nvSpPr>
        <p:spPr>
          <a:xfrm>
            <a:off x="4847774" y="0"/>
            <a:ext cx="3643085" cy="2264230"/>
          </a:xfrm>
          <a:custGeom>
            <a:avLst/>
            <a:gdLst>
              <a:gd name="connsiteX0" fmla="*/ 0 w 3643085"/>
              <a:gd name="connsiteY0" fmla="*/ 0 h 2264230"/>
              <a:gd name="connsiteX1" fmla="*/ 3643085 w 3643085"/>
              <a:gd name="connsiteY1" fmla="*/ 0 h 2264230"/>
              <a:gd name="connsiteX2" fmla="*/ 3643085 w 3643085"/>
              <a:gd name="connsiteY2" fmla="*/ 2264230 h 2264230"/>
              <a:gd name="connsiteX3" fmla="*/ 0 w 3643085"/>
              <a:gd name="connsiteY3" fmla="*/ 2264230 h 2264230"/>
            </a:gdLst>
            <a:ahLst/>
            <a:cxnLst>
              <a:cxn ang="0">
                <a:pos x="connsiteX0" y="connsiteY0"/>
              </a:cxn>
              <a:cxn ang="0">
                <a:pos x="connsiteX1" y="connsiteY1"/>
              </a:cxn>
              <a:cxn ang="0">
                <a:pos x="connsiteX2" y="connsiteY2"/>
              </a:cxn>
              <a:cxn ang="0">
                <a:pos x="connsiteX3" y="connsiteY3"/>
              </a:cxn>
            </a:cxnLst>
            <a:rect l="l" t="t" r="r" b="b"/>
            <a:pathLst>
              <a:path w="3643085" h="2264230">
                <a:moveTo>
                  <a:pt x="0" y="0"/>
                </a:moveTo>
                <a:lnTo>
                  <a:pt x="3643085" y="0"/>
                </a:lnTo>
                <a:lnTo>
                  <a:pt x="3643085" y="2264230"/>
                </a:lnTo>
                <a:lnTo>
                  <a:pt x="0" y="2264230"/>
                </a:lnTo>
                <a:close/>
              </a:path>
            </a:pathLst>
          </a:custGeom>
        </p:spPr>
        <p:txBody>
          <a:bodyPr wrap="square">
            <a:noAutofit/>
          </a:bodyPr>
          <a:lstStyle>
            <a:lvl1pPr marL="0" indent="0" algn="ctr">
              <a:buNone/>
              <a:defRPr sz="1200">
                <a:solidFill>
                  <a:schemeClr val="tx1">
                    <a:lumMod val="50000"/>
                    <a:lumOff val="50000"/>
                  </a:schemeClr>
                </a:solidFill>
                <a:latin typeface="Raleway" panose="020B0503030101060003" pitchFamily="34" charset="0"/>
              </a:defRPr>
            </a:lvl1pPr>
          </a:lstStyle>
          <a:p>
            <a:r>
              <a:rPr lang="en-US" dirty="0"/>
              <a:t>Drag your image here</a:t>
            </a:r>
          </a:p>
        </p:txBody>
      </p:sp>
      <p:sp>
        <p:nvSpPr>
          <p:cNvPr id="19" name="Picture Placeholder 18">
            <a:extLst>
              <a:ext uri="{FF2B5EF4-FFF2-40B4-BE49-F238E27FC236}">
                <a16:creationId xmlns="" xmlns:a16="http://schemas.microsoft.com/office/drawing/2014/main" id="{3A668BC7-AA1E-4E55-9A3E-5A77BD7003EC}"/>
              </a:ext>
            </a:extLst>
          </p:cNvPr>
          <p:cNvSpPr>
            <a:spLocks noGrp="1"/>
          </p:cNvSpPr>
          <p:nvPr>
            <p:ph type="pic" sz="quarter" idx="22" hasCustomPrompt="1"/>
          </p:nvPr>
        </p:nvSpPr>
        <p:spPr>
          <a:xfrm>
            <a:off x="0" y="2307771"/>
            <a:ext cx="4325257" cy="2264230"/>
          </a:xfrm>
          <a:custGeom>
            <a:avLst/>
            <a:gdLst>
              <a:gd name="connsiteX0" fmla="*/ 0 w 4325257"/>
              <a:gd name="connsiteY0" fmla="*/ 0 h 2264230"/>
              <a:gd name="connsiteX1" fmla="*/ 4325257 w 4325257"/>
              <a:gd name="connsiteY1" fmla="*/ 0 h 2264230"/>
              <a:gd name="connsiteX2" fmla="*/ 4325257 w 4325257"/>
              <a:gd name="connsiteY2" fmla="*/ 2264230 h 2264230"/>
              <a:gd name="connsiteX3" fmla="*/ 0 w 4325257"/>
              <a:gd name="connsiteY3" fmla="*/ 2264230 h 2264230"/>
            </a:gdLst>
            <a:ahLst/>
            <a:cxnLst>
              <a:cxn ang="0">
                <a:pos x="connsiteX0" y="connsiteY0"/>
              </a:cxn>
              <a:cxn ang="0">
                <a:pos x="connsiteX1" y="connsiteY1"/>
              </a:cxn>
              <a:cxn ang="0">
                <a:pos x="connsiteX2" y="connsiteY2"/>
              </a:cxn>
              <a:cxn ang="0">
                <a:pos x="connsiteX3" y="connsiteY3"/>
              </a:cxn>
            </a:cxnLst>
            <a:rect l="l" t="t" r="r" b="b"/>
            <a:pathLst>
              <a:path w="4325257" h="2264230">
                <a:moveTo>
                  <a:pt x="0" y="0"/>
                </a:moveTo>
                <a:lnTo>
                  <a:pt x="4325257" y="0"/>
                </a:lnTo>
                <a:lnTo>
                  <a:pt x="4325257" y="2264230"/>
                </a:lnTo>
                <a:lnTo>
                  <a:pt x="0" y="2264230"/>
                </a:lnTo>
                <a:close/>
              </a:path>
            </a:pathLst>
          </a:custGeom>
        </p:spPr>
        <p:txBody>
          <a:bodyPr wrap="square">
            <a:noAutofit/>
          </a:bodyPr>
          <a:lstStyle>
            <a:lvl1pPr marL="0" indent="0" algn="ctr">
              <a:buNone/>
              <a:defRPr sz="1200">
                <a:solidFill>
                  <a:schemeClr val="tx1">
                    <a:lumMod val="50000"/>
                    <a:lumOff val="50000"/>
                  </a:schemeClr>
                </a:solidFill>
                <a:latin typeface="Raleway" panose="020B0503030101060003" pitchFamily="34" charset="0"/>
              </a:defRPr>
            </a:lvl1pPr>
          </a:lstStyle>
          <a:p>
            <a:r>
              <a:rPr lang="en-US" dirty="0"/>
              <a:t>Drag your image here</a:t>
            </a:r>
          </a:p>
        </p:txBody>
      </p:sp>
      <p:sp>
        <p:nvSpPr>
          <p:cNvPr id="15" name="Picture Placeholder 14">
            <a:extLst>
              <a:ext uri="{FF2B5EF4-FFF2-40B4-BE49-F238E27FC236}">
                <a16:creationId xmlns="" xmlns:a16="http://schemas.microsoft.com/office/drawing/2014/main" id="{3DAC26AA-7806-4B37-B79E-1421CF4DFF45}"/>
              </a:ext>
            </a:extLst>
          </p:cNvPr>
          <p:cNvSpPr>
            <a:spLocks noGrp="1"/>
          </p:cNvSpPr>
          <p:nvPr>
            <p:ph type="pic" sz="quarter" idx="19" hasCustomPrompt="1"/>
          </p:nvPr>
        </p:nvSpPr>
        <p:spPr>
          <a:xfrm>
            <a:off x="3817259" y="4615542"/>
            <a:ext cx="3744685" cy="2264230"/>
          </a:xfrm>
          <a:custGeom>
            <a:avLst/>
            <a:gdLst>
              <a:gd name="connsiteX0" fmla="*/ 0 w 3744685"/>
              <a:gd name="connsiteY0" fmla="*/ 0 h 2264230"/>
              <a:gd name="connsiteX1" fmla="*/ 3744685 w 3744685"/>
              <a:gd name="connsiteY1" fmla="*/ 0 h 2264230"/>
              <a:gd name="connsiteX2" fmla="*/ 3744685 w 3744685"/>
              <a:gd name="connsiteY2" fmla="*/ 2264230 h 2264230"/>
              <a:gd name="connsiteX3" fmla="*/ 0 w 3744685"/>
              <a:gd name="connsiteY3" fmla="*/ 2264230 h 2264230"/>
            </a:gdLst>
            <a:ahLst/>
            <a:cxnLst>
              <a:cxn ang="0">
                <a:pos x="connsiteX0" y="connsiteY0"/>
              </a:cxn>
              <a:cxn ang="0">
                <a:pos x="connsiteX1" y="connsiteY1"/>
              </a:cxn>
              <a:cxn ang="0">
                <a:pos x="connsiteX2" y="connsiteY2"/>
              </a:cxn>
              <a:cxn ang="0">
                <a:pos x="connsiteX3" y="connsiteY3"/>
              </a:cxn>
            </a:cxnLst>
            <a:rect l="l" t="t" r="r" b="b"/>
            <a:pathLst>
              <a:path w="3744685" h="2264230">
                <a:moveTo>
                  <a:pt x="0" y="0"/>
                </a:moveTo>
                <a:lnTo>
                  <a:pt x="3744685" y="0"/>
                </a:lnTo>
                <a:lnTo>
                  <a:pt x="3744685" y="2264230"/>
                </a:lnTo>
                <a:lnTo>
                  <a:pt x="0" y="2264230"/>
                </a:lnTo>
                <a:close/>
              </a:path>
            </a:pathLst>
          </a:custGeom>
        </p:spPr>
        <p:txBody>
          <a:bodyPr wrap="square">
            <a:noAutofit/>
          </a:bodyPr>
          <a:lstStyle>
            <a:lvl1pPr marL="0" indent="0" algn="ctr">
              <a:buNone/>
              <a:defRPr sz="1200">
                <a:solidFill>
                  <a:schemeClr val="tx1">
                    <a:lumMod val="50000"/>
                    <a:lumOff val="50000"/>
                  </a:schemeClr>
                </a:solidFill>
                <a:latin typeface="Raleway" panose="020B0503030101060003" pitchFamily="34" charset="0"/>
              </a:defRPr>
            </a:lvl1pPr>
          </a:lstStyle>
          <a:p>
            <a:r>
              <a:rPr lang="en-US" dirty="0"/>
              <a:t>Drag your image here</a:t>
            </a:r>
          </a:p>
        </p:txBody>
      </p:sp>
      <p:sp>
        <p:nvSpPr>
          <p:cNvPr id="14" name="Picture Placeholder 13">
            <a:extLst>
              <a:ext uri="{FF2B5EF4-FFF2-40B4-BE49-F238E27FC236}">
                <a16:creationId xmlns="" xmlns:a16="http://schemas.microsoft.com/office/drawing/2014/main" id="{39C52132-B63C-4343-A504-666ECB9DCBF4}"/>
              </a:ext>
            </a:extLst>
          </p:cNvPr>
          <p:cNvSpPr>
            <a:spLocks noGrp="1"/>
          </p:cNvSpPr>
          <p:nvPr>
            <p:ph type="pic" sz="quarter" idx="20" hasCustomPrompt="1"/>
          </p:nvPr>
        </p:nvSpPr>
        <p:spPr>
          <a:xfrm>
            <a:off x="7634518" y="4615542"/>
            <a:ext cx="4557483" cy="2264230"/>
          </a:xfrm>
          <a:custGeom>
            <a:avLst/>
            <a:gdLst>
              <a:gd name="connsiteX0" fmla="*/ 0 w 4557483"/>
              <a:gd name="connsiteY0" fmla="*/ 0 h 2264230"/>
              <a:gd name="connsiteX1" fmla="*/ 4557483 w 4557483"/>
              <a:gd name="connsiteY1" fmla="*/ 0 h 2264230"/>
              <a:gd name="connsiteX2" fmla="*/ 4557483 w 4557483"/>
              <a:gd name="connsiteY2" fmla="*/ 2264230 h 2264230"/>
              <a:gd name="connsiteX3" fmla="*/ 0 w 4557483"/>
              <a:gd name="connsiteY3" fmla="*/ 2264230 h 2264230"/>
            </a:gdLst>
            <a:ahLst/>
            <a:cxnLst>
              <a:cxn ang="0">
                <a:pos x="connsiteX0" y="connsiteY0"/>
              </a:cxn>
              <a:cxn ang="0">
                <a:pos x="connsiteX1" y="connsiteY1"/>
              </a:cxn>
              <a:cxn ang="0">
                <a:pos x="connsiteX2" y="connsiteY2"/>
              </a:cxn>
              <a:cxn ang="0">
                <a:pos x="connsiteX3" y="connsiteY3"/>
              </a:cxn>
            </a:cxnLst>
            <a:rect l="l" t="t" r="r" b="b"/>
            <a:pathLst>
              <a:path w="4557483" h="2264230">
                <a:moveTo>
                  <a:pt x="0" y="0"/>
                </a:moveTo>
                <a:lnTo>
                  <a:pt x="4557483" y="0"/>
                </a:lnTo>
                <a:lnTo>
                  <a:pt x="4557483" y="2264230"/>
                </a:lnTo>
                <a:lnTo>
                  <a:pt x="0" y="2264230"/>
                </a:lnTo>
                <a:close/>
              </a:path>
            </a:pathLst>
          </a:custGeom>
        </p:spPr>
        <p:txBody>
          <a:bodyPr wrap="square">
            <a:noAutofit/>
          </a:bodyPr>
          <a:lstStyle>
            <a:lvl1pPr marL="0" indent="0" algn="ctr">
              <a:buNone/>
              <a:defRPr sz="1200">
                <a:solidFill>
                  <a:schemeClr val="tx1">
                    <a:lumMod val="50000"/>
                    <a:lumOff val="50000"/>
                  </a:schemeClr>
                </a:solidFill>
                <a:latin typeface="Raleway" panose="020B0503030101060003" pitchFamily="34" charset="0"/>
              </a:defRPr>
            </a:lvl1pPr>
          </a:lstStyle>
          <a:p>
            <a:r>
              <a:rPr lang="en-US" dirty="0"/>
              <a:t>Drag your image here</a:t>
            </a:r>
          </a:p>
        </p:txBody>
      </p:sp>
      <p:sp>
        <p:nvSpPr>
          <p:cNvPr id="17" name="Picture Placeholder 16">
            <a:extLst>
              <a:ext uri="{FF2B5EF4-FFF2-40B4-BE49-F238E27FC236}">
                <a16:creationId xmlns="" xmlns:a16="http://schemas.microsoft.com/office/drawing/2014/main" id="{14518A13-8CEA-45DC-83FF-6BB3F58BC1A2}"/>
              </a:ext>
            </a:extLst>
          </p:cNvPr>
          <p:cNvSpPr>
            <a:spLocks noGrp="1"/>
          </p:cNvSpPr>
          <p:nvPr>
            <p:ph type="pic" sz="quarter" idx="21" hasCustomPrompt="1"/>
          </p:nvPr>
        </p:nvSpPr>
        <p:spPr>
          <a:xfrm>
            <a:off x="2" y="4615542"/>
            <a:ext cx="3744685" cy="2264230"/>
          </a:xfrm>
          <a:custGeom>
            <a:avLst/>
            <a:gdLst>
              <a:gd name="connsiteX0" fmla="*/ 0 w 3744685"/>
              <a:gd name="connsiteY0" fmla="*/ 0 h 2264230"/>
              <a:gd name="connsiteX1" fmla="*/ 3744685 w 3744685"/>
              <a:gd name="connsiteY1" fmla="*/ 0 h 2264230"/>
              <a:gd name="connsiteX2" fmla="*/ 3744685 w 3744685"/>
              <a:gd name="connsiteY2" fmla="*/ 2264230 h 2264230"/>
              <a:gd name="connsiteX3" fmla="*/ 0 w 3744685"/>
              <a:gd name="connsiteY3" fmla="*/ 2264230 h 2264230"/>
            </a:gdLst>
            <a:ahLst/>
            <a:cxnLst>
              <a:cxn ang="0">
                <a:pos x="connsiteX0" y="connsiteY0"/>
              </a:cxn>
              <a:cxn ang="0">
                <a:pos x="connsiteX1" y="connsiteY1"/>
              </a:cxn>
              <a:cxn ang="0">
                <a:pos x="connsiteX2" y="connsiteY2"/>
              </a:cxn>
              <a:cxn ang="0">
                <a:pos x="connsiteX3" y="connsiteY3"/>
              </a:cxn>
            </a:cxnLst>
            <a:rect l="l" t="t" r="r" b="b"/>
            <a:pathLst>
              <a:path w="3744685" h="2264230">
                <a:moveTo>
                  <a:pt x="0" y="0"/>
                </a:moveTo>
                <a:lnTo>
                  <a:pt x="3744685" y="0"/>
                </a:lnTo>
                <a:lnTo>
                  <a:pt x="3744685" y="2264230"/>
                </a:lnTo>
                <a:lnTo>
                  <a:pt x="0" y="2264230"/>
                </a:lnTo>
                <a:close/>
              </a:path>
            </a:pathLst>
          </a:custGeom>
        </p:spPr>
        <p:txBody>
          <a:bodyPr wrap="square">
            <a:noAutofit/>
          </a:bodyPr>
          <a:lstStyle>
            <a:lvl1pPr marL="0" indent="0" algn="ctr">
              <a:buNone/>
              <a:defRPr sz="1200">
                <a:solidFill>
                  <a:schemeClr val="tx1">
                    <a:lumMod val="50000"/>
                    <a:lumOff val="50000"/>
                  </a:schemeClr>
                </a:solidFill>
                <a:latin typeface="Raleway" panose="020B0503030101060003" pitchFamily="34" charset="0"/>
              </a:defRPr>
            </a:lvl1pPr>
          </a:lstStyle>
          <a:p>
            <a:r>
              <a:rPr lang="en-US" dirty="0"/>
              <a:t>Drag your image here</a:t>
            </a:r>
          </a:p>
        </p:txBody>
      </p:sp>
    </p:spTree>
    <p:extLst>
      <p:ext uri="{BB962C8B-B14F-4D97-AF65-F5344CB8AC3E}">
        <p14:creationId xmlns="" xmlns:p14="http://schemas.microsoft.com/office/powerpoint/2010/main" val="37678325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6" name="Picture Placeholder 5">
            <a:extLst>
              <a:ext uri="{FF2B5EF4-FFF2-40B4-BE49-F238E27FC236}">
                <a16:creationId xmlns="" xmlns:a16="http://schemas.microsoft.com/office/drawing/2014/main" id="{69735C25-00C2-42C1-9404-249D63EB2500}"/>
              </a:ext>
            </a:extLst>
          </p:cNvPr>
          <p:cNvSpPr>
            <a:spLocks noGrp="1"/>
          </p:cNvSpPr>
          <p:nvPr>
            <p:ph type="pic" sz="quarter" idx="19" hasCustomPrompt="1"/>
          </p:nvPr>
        </p:nvSpPr>
        <p:spPr>
          <a:xfrm>
            <a:off x="636105" y="551543"/>
            <a:ext cx="10919790" cy="5754914"/>
          </a:xfrm>
          <a:custGeom>
            <a:avLst/>
            <a:gdLst>
              <a:gd name="connsiteX0" fmla="*/ 0 w 10919790"/>
              <a:gd name="connsiteY0" fmla="*/ 0 h 5754914"/>
              <a:gd name="connsiteX1" fmla="*/ 10919790 w 10919790"/>
              <a:gd name="connsiteY1" fmla="*/ 0 h 5754914"/>
              <a:gd name="connsiteX2" fmla="*/ 10919790 w 10919790"/>
              <a:gd name="connsiteY2" fmla="*/ 5754914 h 5754914"/>
              <a:gd name="connsiteX3" fmla="*/ 0 w 10919790"/>
              <a:gd name="connsiteY3" fmla="*/ 5754914 h 5754914"/>
            </a:gdLst>
            <a:ahLst/>
            <a:cxnLst>
              <a:cxn ang="0">
                <a:pos x="connsiteX0" y="connsiteY0"/>
              </a:cxn>
              <a:cxn ang="0">
                <a:pos x="connsiteX1" y="connsiteY1"/>
              </a:cxn>
              <a:cxn ang="0">
                <a:pos x="connsiteX2" y="connsiteY2"/>
              </a:cxn>
              <a:cxn ang="0">
                <a:pos x="connsiteX3" y="connsiteY3"/>
              </a:cxn>
            </a:cxnLst>
            <a:rect l="l" t="t" r="r" b="b"/>
            <a:pathLst>
              <a:path w="10919790" h="5754914">
                <a:moveTo>
                  <a:pt x="0" y="0"/>
                </a:moveTo>
                <a:lnTo>
                  <a:pt x="10919790" y="0"/>
                </a:lnTo>
                <a:lnTo>
                  <a:pt x="10919790" y="5754914"/>
                </a:lnTo>
                <a:lnTo>
                  <a:pt x="0" y="5754914"/>
                </a:lnTo>
                <a:close/>
              </a:path>
            </a:pathLst>
          </a:custGeom>
        </p:spPr>
        <p:txBody>
          <a:bodyPr wrap="square">
            <a:noAutofit/>
          </a:bodyPr>
          <a:lstStyle>
            <a:lvl1pPr marL="0" indent="0" algn="ctr">
              <a:buNone/>
              <a:defRPr sz="1200">
                <a:solidFill>
                  <a:schemeClr val="tx1">
                    <a:lumMod val="50000"/>
                    <a:lumOff val="50000"/>
                  </a:schemeClr>
                </a:solidFill>
                <a:latin typeface="Raleway" panose="020B0503030101060003" pitchFamily="34" charset="0"/>
              </a:defRPr>
            </a:lvl1pPr>
          </a:lstStyle>
          <a:p>
            <a:r>
              <a:rPr lang="en-US" dirty="0"/>
              <a:t>Drag your image here</a:t>
            </a:r>
          </a:p>
        </p:txBody>
      </p:sp>
    </p:spTree>
    <p:extLst>
      <p:ext uri="{BB962C8B-B14F-4D97-AF65-F5344CB8AC3E}">
        <p14:creationId xmlns="" xmlns:p14="http://schemas.microsoft.com/office/powerpoint/2010/main" val="20092200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5" name="Picture Placeholder 4">
            <a:extLst>
              <a:ext uri="{FF2B5EF4-FFF2-40B4-BE49-F238E27FC236}">
                <a16:creationId xmlns="" xmlns:a16="http://schemas.microsoft.com/office/drawing/2014/main" id="{0E14DC0A-9202-4672-AAC0-40C4E0E514B0}"/>
              </a:ext>
            </a:extLst>
          </p:cNvPr>
          <p:cNvSpPr>
            <a:spLocks noGrp="1"/>
          </p:cNvSpPr>
          <p:nvPr>
            <p:ph type="pic" sz="quarter" idx="19" hasCustomPrompt="1"/>
          </p:nvPr>
        </p:nvSpPr>
        <p:spPr>
          <a:xfrm>
            <a:off x="961611" y="4438059"/>
            <a:ext cx="4638261" cy="1919766"/>
          </a:xfrm>
          <a:custGeom>
            <a:avLst/>
            <a:gdLst>
              <a:gd name="connsiteX0" fmla="*/ 0 w 4638261"/>
              <a:gd name="connsiteY0" fmla="*/ 0 h 1919766"/>
              <a:gd name="connsiteX1" fmla="*/ 4638261 w 4638261"/>
              <a:gd name="connsiteY1" fmla="*/ 0 h 1919766"/>
              <a:gd name="connsiteX2" fmla="*/ 4638261 w 4638261"/>
              <a:gd name="connsiteY2" fmla="*/ 1919766 h 1919766"/>
              <a:gd name="connsiteX3" fmla="*/ 0 w 4638261"/>
              <a:gd name="connsiteY3" fmla="*/ 1919766 h 1919766"/>
            </a:gdLst>
            <a:ahLst/>
            <a:cxnLst>
              <a:cxn ang="0">
                <a:pos x="connsiteX0" y="connsiteY0"/>
              </a:cxn>
              <a:cxn ang="0">
                <a:pos x="connsiteX1" y="connsiteY1"/>
              </a:cxn>
              <a:cxn ang="0">
                <a:pos x="connsiteX2" y="connsiteY2"/>
              </a:cxn>
              <a:cxn ang="0">
                <a:pos x="connsiteX3" y="connsiteY3"/>
              </a:cxn>
            </a:cxnLst>
            <a:rect l="l" t="t" r="r" b="b"/>
            <a:pathLst>
              <a:path w="4638261" h="1919766">
                <a:moveTo>
                  <a:pt x="0" y="0"/>
                </a:moveTo>
                <a:lnTo>
                  <a:pt x="4638261" y="0"/>
                </a:lnTo>
                <a:lnTo>
                  <a:pt x="4638261" y="1919766"/>
                </a:lnTo>
                <a:lnTo>
                  <a:pt x="0" y="1919766"/>
                </a:lnTo>
                <a:close/>
              </a:path>
            </a:pathLst>
          </a:custGeom>
        </p:spPr>
        <p:txBody>
          <a:bodyPr wrap="square">
            <a:noAutofit/>
          </a:bodyPr>
          <a:lstStyle>
            <a:lvl1pPr marL="0" indent="0" algn="ctr">
              <a:buNone/>
              <a:defRPr sz="1200">
                <a:solidFill>
                  <a:schemeClr val="tx1">
                    <a:lumMod val="50000"/>
                    <a:lumOff val="50000"/>
                  </a:schemeClr>
                </a:solidFill>
                <a:latin typeface="Raleway" panose="020B0503030101060003" pitchFamily="34" charset="0"/>
              </a:defRPr>
            </a:lvl1pPr>
          </a:lstStyle>
          <a:p>
            <a:r>
              <a:rPr lang="en-US" dirty="0"/>
              <a:t>Drag your image here</a:t>
            </a:r>
          </a:p>
        </p:txBody>
      </p:sp>
      <p:sp>
        <p:nvSpPr>
          <p:cNvPr id="8" name="Picture Placeholder 7">
            <a:extLst>
              <a:ext uri="{FF2B5EF4-FFF2-40B4-BE49-F238E27FC236}">
                <a16:creationId xmlns="" xmlns:a16="http://schemas.microsoft.com/office/drawing/2014/main" id="{A1B4F930-296E-4AB5-9702-DB074888C9F0}"/>
              </a:ext>
            </a:extLst>
          </p:cNvPr>
          <p:cNvSpPr>
            <a:spLocks noGrp="1"/>
          </p:cNvSpPr>
          <p:nvPr>
            <p:ph type="pic" sz="quarter" idx="20" hasCustomPrompt="1"/>
          </p:nvPr>
        </p:nvSpPr>
        <p:spPr>
          <a:xfrm>
            <a:off x="6412178" y="4419009"/>
            <a:ext cx="4967514" cy="1919766"/>
          </a:xfrm>
          <a:custGeom>
            <a:avLst/>
            <a:gdLst>
              <a:gd name="connsiteX0" fmla="*/ 0 w 4967514"/>
              <a:gd name="connsiteY0" fmla="*/ 0 h 1919766"/>
              <a:gd name="connsiteX1" fmla="*/ 4967514 w 4967514"/>
              <a:gd name="connsiteY1" fmla="*/ 0 h 1919766"/>
              <a:gd name="connsiteX2" fmla="*/ 4967514 w 4967514"/>
              <a:gd name="connsiteY2" fmla="*/ 1919766 h 1919766"/>
              <a:gd name="connsiteX3" fmla="*/ 0 w 4967514"/>
              <a:gd name="connsiteY3" fmla="*/ 1919766 h 1919766"/>
            </a:gdLst>
            <a:ahLst/>
            <a:cxnLst>
              <a:cxn ang="0">
                <a:pos x="connsiteX0" y="connsiteY0"/>
              </a:cxn>
              <a:cxn ang="0">
                <a:pos x="connsiteX1" y="connsiteY1"/>
              </a:cxn>
              <a:cxn ang="0">
                <a:pos x="connsiteX2" y="connsiteY2"/>
              </a:cxn>
              <a:cxn ang="0">
                <a:pos x="connsiteX3" y="connsiteY3"/>
              </a:cxn>
            </a:cxnLst>
            <a:rect l="l" t="t" r="r" b="b"/>
            <a:pathLst>
              <a:path w="4967514" h="1919766">
                <a:moveTo>
                  <a:pt x="0" y="0"/>
                </a:moveTo>
                <a:lnTo>
                  <a:pt x="4967514" y="0"/>
                </a:lnTo>
                <a:lnTo>
                  <a:pt x="4967514" y="1919766"/>
                </a:lnTo>
                <a:lnTo>
                  <a:pt x="0" y="1919766"/>
                </a:lnTo>
                <a:close/>
              </a:path>
            </a:pathLst>
          </a:custGeom>
        </p:spPr>
        <p:txBody>
          <a:bodyPr wrap="square">
            <a:noAutofit/>
          </a:bodyPr>
          <a:lstStyle>
            <a:lvl1pPr marL="0" indent="0" algn="ctr">
              <a:buNone/>
              <a:defRPr sz="1200">
                <a:solidFill>
                  <a:schemeClr val="tx1">
                    <a:lumMod val="50000"/>
                    <a:lumOff val="50000"/>
                  </a:schemeClr>
                </a:solidFill>
                <a:latin typeface="Raleway" panose="020B0503030101060003" pitchFamily="34" charset="0"/>
              </a:defRPr>
            </a:lvl1pPr>
          </a:lstStyle>
          <a:p>
            <a:r>
              <a:rPr lang="en-US" dirty="0"/>
              <a:t>Drag your image here</a:t>
            </a:r>
          </a:p>
        </p:txBody>
      </p:sp>
    </p:spTree>
    <p:extLst>
      <p:ext uri="{BB962C8B-B14F-4D97-AF65-F5344CB8AC3E}">
        <p14:creationId xmlns="" xmlns:p14="http://schemas.microsoft.com/office/powerpoint/2010/main" val="5987843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7" name="Picture Placeholder 8">
            <a:extLst>
              <a:ext uri="{FF2B5EF4-FFF2-40B4-BE49-F238E27FC236}">
                <a16:creationId xmlns="" xmlns:a16="http://schemas.microsoft.com/office/drawing/2014/main" id="{F97FB2B7-7E3D-4B18-85FE-7BAB53126D78}"/>
              </a:ext>
            </a:extLst>
          </p:cNvPr>
          <p:cNvSpPr>
            <a:spLocks noGrp="1"/>
          </p:cNvSpPr>
          <p:nvPr>
            <p:ph type="pic" sz="quarter" idx="12" hasCustomPrompt="1"/>
          </p:nvPr>
        </p:nvSpPr>
        <p:spPr>
          <a:xfrm>
            <a:off x="838198" y="1818709"/>
            <a:ext cx="4082143" cy="3841862"/>
          </a:xfrm>
        </p:spPr>
        <p:txBody>
          <a:bodyPr>
            <a:normAutofit/>
          </a:bodyPr>
          <a:lstStyle>
            <a:lvl1pPr marL="0" indent="0" algn="ctr">
              <a:buNone/>
              <a:defRPr sz="1200">
                <a:solidFill>
                  <a:schemeClr val="tx1">
                    <a:lumMod val="50000"/>
                    <a:lumOff val="50000"/>
                  </a:schemeClr>
                </a:solidFill>
                <a:latin typeface="Raleway" panose="020B0503030101060003" pitchFamily="34" charset="0"/>
              </a:defRPr>
            </a:lvl1pPr>
          </a:lstStyle>
          <a:p>
            <a:r>
              <a:rPr lang="en-US" dirty="0"/>
              <a:t>Drag your image here</a:t>
            </a:r>
          </a:p>
        </p:txBody>
      </p:sp>
      <p:sp>
        <p:nvSpPr>
          <p:cNvPr id="3" name="Subtitle 2">
            <a:extLst>
              <a:ext uri="{FF2B5EF4-FFF2-40B4-BE49-F238E27FC236}">
                <a16:creationId xmlns="" xmlns:a16="http://schemas.microsoft.com/office/drawing/2014/main" id="{4B98249C-54A9-48C7-8E90-5D127DF45ADF}"/>
              </a:ext>
            </a:extLst>
          </p:cNvPr>
          <p:cNvSpPr>
            <a:spLocks noGrp="1"/>
          </p:cNvSpPr>
          <p:nvPr>
            <p:ph type="subTitle" idx="1"/>
          </p:nvPr>
        </p:nvSpPr>
        <p:spPr>
          <a:xfrm>
            <a:off x="838201" y="1052084"/>
            <a:ext cx="10515600" cy="191427"/>
          </a:xfrm>
        </p:spPr>
        <p:txBody>
          <a:bodyPr>
            <a:noAutofit/>
          </a:bodyPr>
          <a:lstStyle>
            <a:lvl1pPr marL="0" indent="0" algn="ctr">
              <a:buNone/>
              <a:defRPr sz="1000" b="0">
                <a:solidFill>
                  <a:schemeClr val="tx1">
                    <a:lumMod val="50000"/>
                    <a:lumOff val="50000"/>
                  </a:schemeClr>
                </a:solidFill>
                <a:latin typeface="Raleway" panose="020B0503030101060003"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8" name="Footer Placeholder 7">
            <a:extLst>
              <a:ext uri="{FF2B5EF4-FFF2-40B4-BE49-F238E27FC236}">
                <a16:creationId xmlns="" xmlns:a16="http://schemas.microsoft.com/office/drawing/2014/main" id="{4552F197-B265-4A24-B3B2-579047097227}"/>
              </a:ext>
            </a:extLst>
          </p:cNvPr>
          <p:cNvSpPr>
            <a:spLocks noGrp="1"/>
          </p:cNvSpPr>
          <p:nvPr>
            <p:ph type="ftr" sz="quarter" idx="10"/>
          </p:nvPr>
        </p:nvSpPr>
        <p:spPr>
          <a:xfrm>
            <a:off x="5234215" y="6436678"/>
            <a:ext cx="1723571" cy="365125"/>
          </a:xfrm>
          <a:prstGeom prst="rect">
            <a:avLst/>
          </a:prstGeom>
        </p:spPr>
        <p:txBody>
          <a:bodyPr/>
          <a:lstStyle/>
          <a:p>
            <a:r>
              <a:rPr lang="en-US" dirty="0"/>
              <a:t>www.infobusiness.com</a:t>
            </a:r>
          </a:p>
        </p:txBody>
      </p:sp>
      <p:sp>
        <p:nvSpPr>
          <p:cNvPr id="9" name="Slide Number Placeholder 8">
            <a:extLst>
              <a:ext uri="{FF2B5EF4-FFF2-40B4-BE49-F238E27FC236}">
                <a16:creationId xmlns="" xmlns:a16="http://schemas.microsoft.com/office/drawing/2014/main" id="{5CEA28D6-30E3-4853-9DDB-89073BC25F8D}"/>
              </a:ext>
            </a:extLst>
          </p:cNvPr>
          <p:cNvSpPr>
            <a:spLocks noGrp="1"/>
          </p:cNvSpPr>
          <p:nvPr>
            <p:ph type="sldNum" sz="quarter" idx="11"/>
          </p:nvPr>
        </p:nvSpPr>
        <p:spPr>
          <a:xfrm>
            <a:off x="10915718" y="66550"/>
            <a:ext cx="464275" cy="191427"/>
          </a:xfrm>
          <a:prstGeom prst="rect">
            <a:avLst/>
          </a:prstGeom>
        </p:spPr>
        <p:txBody>
          <a:bodyPr/>
          <a:lstStyle/>
          <a:p>
            <a:fld id="{22E1CF2F-19B6-4B01-91BB-CDBA096AD5BE}" type="slidenum">
              <a:rPr lang="en-US" smtClean="0"/>
              <a:pPr/>
              <a:t>‹#›</a:t>
            </a:fld>
            <a:endParaRPr lang="en-US" dirty="0"/>
          </a:p>
        </p:txBody>
      </p:sp>
      <p:sp>
        <p:nvSpPr>
          <p:cNvPr id="2" name="Title 1">
            <a:extLst>
              <a:ext uri="{FF2B5EF4-FFF2-40B4-BE49-F238E27FC236}">
                <a16:creationId xmlns="" xmlns:a16="http://schemas.microsoft.com/office/drawing/2014/main" id="{3F716540-A5BD-4AEC-AAD5-035D9A1A123C}"/>
              </a:ext>
            </a:extLst>
          </p:cNvPr>
          <p:cNvSpPr>
            <a:spLocks noGrp="1"/>
          </p:cNvSpPr>
          <p:nvPr>
            <p:ph type="title"/>
          </p:nvPr>
        </p:nvSpPr>
        <p:spPr/>
        <p:txBody>
          <a:bodyPr/>
          <a:lstStyle/>
          <a:p>
            <a:r>
              <a:rPr lang="en-US" dirty="0"/>
              <a:t>Click to edit Master title style</a:t>
            </a:r>
          </a:p>
        </p:txBody>
      </p:sp>
    </p:spTree>
    <p:extLst>
      <p:ext uri="{BB962C8B-B14F-4D97-AF65-F5344CB8AC3E}">
        <p14:creationId xmlns="" xmlns:p14="http://schemas.microsoft.com/office/powerpoint/2010/main" val="12518701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p:nvSpPr>
          <p:cNvPr id="4" name="Freeform: Shape 3">
            <a:extLst>
              <a:ext uri="{FF2B5EF4-FFF2-40B4-BE49-F238E27FC236}">
                <a16:creationId xmlns="" xmlns:a16="http://schemas.microsoft.com/office/drawing/2014/main" id="{9214B31E-49B7-4705-BDB4-2957574F9605}"/>
              </a:ext>
            </a:extLst>
          </p:cNvPr>
          <p:cNvSpPr>
            <a:spLocks noGrp="1"/>
          </p:cNvSpPr>
          <p:nvPr>
            <p:ph type="pic" sz="quarter" idx="19" hasCustomPrompt="1"/>
          </p:nvPr>
        </p:nvSpPr>
        <p:spPr>
          <a:xfrm>
            <a:off x="0" y="0"/>
            <a:ext cx="12192000" cy="5083631"/>
          </a:xfrm>
          <a:custGeom>
            <a:avLst/>
            <a:gdLst>
              <a:gd name="connsiteX0" fmla="*/ 0 w 12192000"/>
              <a:gd name="connsiteY0" fmla="*/ 0 h 5083631"/>
              <a:gd name="connsiteX1" fmla="*/ 12192000 w 12192000"/>
              <a:gd name="connsiteY1" fmla="*/ 0 h 5083631"/>
              <a:gd name="connsiteX2" fmla="*/ 12192000 w 12192000"/>
              <a:gd name="connsiteY2" fmla="*/ 5083631 h 5083631"/>
              <a:gd name="connsiteX3" fmla="*/ 0 w 12192000"/>
              <a:gd name="connsiteY3" fmla="*/ 5083631 h 5083631"/>
            </a:gdLst>
            <a:ahLst/>
            <a:cxnLst>
              <a:cxn ang="0">
                <a:pos x="connsiteX0" y="connsiteY0"/>
              </a:cxn>
              <a:cxn ang="0">
                <a:pos x="connsiteX1" y="connsiteY1"/>
              </a:cxn>
              <a:cxn ang="0">
                <a:pos x="connsiteX2" y="connsiteY2"/>
              </a:cxn>
              <a:cxn ang="0">
                <a:pos x="connsiteX3" y="connsiteY3"/>
              </a:cxn>
            </a:cxnLst>
            <a:rect l="l" t="t" r="r" b="b"/>
            <a:pathLst>
              <a:path w="12192000" h="5083631">
                <a:moveTo>
                  <a:pt x="0" y="0"/>
                </a:moveTo>
                <a:lnTo>
                  <a:pt x="12192000" y="0"/>
                </a:lnTo>
                <a:lnTo>
                  <a:pt x="12192000" y="5083631"/>
                </a:lnTo>
                <a:lnTo>
                  <a:pt x="0" y="5083631"/>
                </a:lnTo>
                <a:close/>
              </a:path>
            </a:pathLst>
          </a:custGeom>
        </p:spPr>
        <p:txBody>
          <a:bodyPr wrap="square">
            <a:noAutofit/>
          </a:bodyPr>
          <a:lstStyle>
            <a:lvl1pPr marL="0" indent="0" algn="ctr">
              <a:buNone/>
              <a:defRPr sz="1200">
                <a:solidFill>
                  <a:schemeClr val="tx1">
                    <a:lumMod val="50000"/>
                    <a:lumOff val="50000"/>
                  </a:schemeClr>
                </a:solidFill>
                <a:latin typeface="Raleway" panose="020B0503030101060003" pitchFamily="34" charset="0"/>
              </a:defRPr>
            </a:lvl1pPr>
          </a:lstStyle>
          <a:p>
            <a:r>
              <a:rPr lang="en-US" dirty="0"/>
              <a:t>Drag your image here</a:t>
            </a:r>
          </a:p>
        </p:txBody>
      </p:sp>
    </p:spTree>
    <p:extLst>
      <p:ext uri="{BB962C8B-B14F-4D97-AF65-F5344CB8AC3E}">
        <p14:creationId xmlns="" xmlns:p14="http://schemas.microsoft.com/office/powerpoint/2010/main" val="21872937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sp>
        <p:nvSpPr>
          <p:cNvPr id="14" name="Freeform: Shape 13">
            <a:extLst>
              <a:ext uri="{FF2B5EF4-FFF2-40B4-BE49-F238E27FC236}">
                <a16:creationId xmlns="" xmlns:a16="http://schemas.microsoft.com/office/drawing/2014/main" id="{027A3056-08C5-4E76-830F-AD107BDF617A}"/>
              </a:ext>
            </a:extLst>
          </p:cNvPr>
          <p:cNvSpPr>
            <a:spLocks noGrp="1"/>
          </p:cNvSpPr>
          <p:nvPr>
            <p:ph type="pic" sz="quarter" idx="22" hasCustomPrompt="1"/>
          </p:nvPr>
        </p:nvSpPr>
        <p:spPr>
          <a:xfrm>
            <a:off x="9224988" y="2815772"/>
            <a:ext cx="2967012" cy="4042226"/>
          </a:xfrm>
          <a:custGeom>
            <a:avLst/>
            <a:gdLst>
              <a:gd name="connsiteX0" fmla="*/ 0 w 2967012"/>
              <a:gd name="connsiteY0" fmla="*/ 0 h 4042226"/>
              <a:gd name="connsiteX1" fmla="*/ 2967012 w 2967012"/>
              <a:gd name="connsiteY1" fmla="*/ 0 h 4042226"/>
              <a:gd name="connsiteX2" fmla="*/ 2967012 w 2967012"/>
              <a:gd name="connsiteY2" fmla="*/ 4042226 h 4042226"/>
              <a:gd name="connsiteX3" fmla="*/ 0 w 2967012"/>
              <a:gd name="connsiteY3" fmla="*/ 4042226 h 4042226"/>
            </a:gdLst>
            <a:ahLst/>
            <a:cxnLst>
              <a:cxn ang="0">
                <a:pos x="connsiteX0" y="connsiteY0"/>
              </a:cxn>
              <a:cxn ang="0">
                <a:pos x="connsiteX1" y="connsiteY1"/>
              </a:cxn>
              <a:cxn ang="0">
                <a:pos x="connsiteX2" y="connsiteY2"/>
              </a:cxn>
              <a:cxn ang="0">
                <a:pos x="connsiteX3" y="connsiteY3"/>
              </a:cxn>
            </a:cxnLst>
            <a:rect l="l" t="t" r="r" b="b"/>
            <a:pathLst>
              <a:path w="2967012" h="4042226">
                <a:moveTo>
                  <a:pt x="0" y="0"/>
                </a:moveTo>
                <a:lnTo>
                  <a:pt x="2967012" y="0"/>
                </a:lnTo>
                <a:lnTo>
                  <a:pt x="2967012" y="4042226"/>
                </a:lnTo>
                <a:lnTo>
                  <a:pt x="0" y="4042226"/>
                </a:lnTo>
                <a:close/>
              </a:path>
            </a:pathLst>
          </a:custGeom>
        </p:spPr>
        <p:txBody>
          <a:bodyPr wrap="square">
            <a:noAutofit/>
          </a:bodyPr>
          <a:lstStyle>
            <a:lvl1pPr marL="0" indent="0" algn="ctr">
              <a:buNone/>
              <a:defRPr sz="1200">
                <a:solidFill>
                  <a:schemeClr val="tx1">
                    <a:lumMod val="50000"/>
                    <a:lumOff val="50000"/>
                  </a:schemeClr>
                </a:solidFill>
                <a:latin typeface="Raleway" panose="020B0503030101060003" pitchFamily="34" charset="0"/>
              </a:defRPr>
            </a:lvl1pPr>
          </a:lstStyle>
          <a:p>
            <a:r>
              <a:rPr lang="en-US" dirty="0"/>
              <a:t>Drag your image here</a:t>
            </a:r>
          </a:p>
        </p:txBody>
      </p:sp>
      <p:sp>
        <p:nvSpPr>
          <p:cNvPr id="10" name="Freeform: Shape 9">
            <a:extLst>
              <a:ext uri="{FF2B5EF4-FFF2-40B4-BE49-F238E27FC236}">
                <a16:creationId xmlns="" xmlns:a16="http://schemas.microsoft.com/office/drawing/2014/main" id="{C3B86179-50A9-458A-9A0A-FC2FE548E5F4}"/>
              </a:ext>
            </a:extLst>
          </p:cNvPr>
          <p:cNvSpPr>
            <a:spLocks noGrp="1"/>
          </p:cNvSpPr>
          <p:nvPr>
            <p:ph type="pic" sz="quarter" idx="20" hasCustomPrompt="1"/>
          </p:nvPr>
        </p:nvSpPr>
        <p:spPr>
          <a:xfrm>
            <a:off x="6176988" y="3274259"/>
            <a:ext cx="2967012" cy="3583739"/>
          </a:xfrm>
          <a:custGeom>
            <a:avLst/>
            <a:gdLst>
              <a:gd name="connsiteX0" fmla="*/ 0 w 2967012"/>
              <a:gd name="connsiteY0" fmla="*/ 0 h 3583739"/>
              <a:gd name="connsiteX1" fmla="*/ 2967012 w 2967012"/>
              <a:gd name="connsiteY1" fmla="*/ 0 h 3583739"/>
              <a:gd name="connsiteX2" fmla="*/ 2967012 w 2967012"/>
              <a:gd name="connsiteY2" fmla="*/ 3583739 h 3583739"/>
              <a:gd name="connsiteX3" fmla="*/ 0 w 2967012"/>
              <a:gd name="connsiteY3" fmla="*/ 3583739 h 3583739"/>
            </a:gdLst>
            <a:ahLst/>
            <a:cxnLst>
              <a:cxn ang="0">
                <a:pos x="connsiteX0" y="connsiteY0"/>
              </a:cxn>
              <a:cxn ang="0">
                <a:pos x="connsiteX1" y="connsiteY1"/>
              </a:cxn>
              <a:cxn ang="0">
                <a:pos x="connsiteX2" y="connsiteY2"/>
              </a:cxn>
              <a:cxn ang="0">
                <a:pos x="connsiteX3" y="connsiteY3"/>
              </a:cxn>
            </a:cxnLst>
            <a:rect l="l" t="t" r="r" b="b"/>
            <a:pathLst>
              <a:path w="2967012" h="3583739">
                <a:moveTo>
                  <a:pt x="0" y="0"/>
                </a:moveTo>
                <a:lnTo>
                  <a:pt x="2967012" y="0"/>
                </a:lnTo>
                <a:lnTo>
                  <a:pt x="2967012" y="3583739"/>
                </a:lnTo>
                <a:lnTo>
                  <a:pt x="0" y="3583739"/>
                </a:lnTo>
                <a:close/>
              </a:path>
            </a:pathLst>
          </a:custGeom>
        </p:spPr>
        <p:txBody>
          <a:bodyPr wrap="square">
            <a:noAutofit/>
          </a:bodyPr>
          <a:lstStyle>
            <a:lvl1pPr marL="0" indent="0" algn="ctr">
              <a:buNone/>
              <a:defRPr sz="1200">
                <a:solidFill>
                  <a:schemeClr val="tx1">
                    <a:lumMod val="50000"/>
                    <a:lumOff val="50000"/>
                  </a:schemeClr>
                </a:solidFill>
                <a:latin typeface="Raleway" panose="020B0503030101060003" pitchFamily="34" charset="0"/>
              </a:defRPr>
            </a:lvl1pPr>
          </a:lstStyle>
          <a:p>
            <a:r>
              <a:rPr lang="en-US" dirty="0"/>
              <a:t>Drag your image here</a:t>
            </a:r>
          </a:p>
        </p:txBody>
      </p:sp>
      <p:sp>
        <p:nvSpPr>
          <p:cNvPr id="8" name="Freeform: Shape 7">
            <a:extLst>
              <a:ext uri="{FF2B5EF4-FFF2-40B4-BE49-F238E27FC236}">
                <a16:creationId xmlns="" xmlns:a16="http://schemas.microsoft.com/office/drawing/2014/main" id="{9FA5F41E-5D48-4171-B5A6-A8FA83E7E329}"/>
              </a:ext>
            </a:extLst>
          </p:cNvPr>
          <p:cNvSpPr>
            <a:spLocks noGrp="1"/>
          </p:cNvSpPr>
          <p:nvPr>
            <p:ph type="pic" sz="quarter" idx="19" hasCustomPrompt="1"/>
          </p:nvPr>
        </p:nvSpPr>
        <p:spPr>
          <a:xfrm>
            <a:off x="6176988" y="2"/>
            <a:ext cx="2967012" cy="3194956"/>
          </a:xfrm>
          <a:custGeom>
            <a:avLst/>
            <a:gdLst>
              <a:gd name="connsiteX0" fmla="*/ 0 w 2967012"/>
              <a:gd name="connsiteY0" fmla="*/ 0 h 3194956"/>
              <a:gd name="connsiteX1" fmla="*/ 2967012 w 2967012"/>
              <a:gd name="connsiteY1" fmla="*/ 0 h 3194956"/>
              <a:gd name="connsiteX2" fmla="*/ 2967012 w 2967012"/>
              <a:gd name="connsiteY2" fmla="*/ 3194956 h 3194956"/>
              <a:gd name="connsiteX3" fmla="*/ 0 w 2967012"/>
              <a:gd name="connsiteY3" fmla="*/ 3194956 h 3194956"/>
            </a:gdLst>
            <a:ahLst/>
            <a:cxnLst>
              <a:cxn ang="0">
                <a:pos x="connsiteX0" y="connsiteY0"/>
              </a:cxn>
              <a:cxn ang="0">
                <a:pos x="connsiteX1" y="connsiteY1"/>
              </a:cxn>
              <a:cxn ang="0">
                <a:pos x="connsiteX2" y="connsiteY2"/>
              </a:cxn>
              <a:cxn ang="0">
                <a:pos x="connsiteX3" y="connsiteY3"/>
              </a:cxn>
            </a:cxnLst>
            <a:rect l="l" t="t" r="r" b="b"/>
            <a:pathLst>
              <a:path w="2967012" h="3194956">
                <a:moveTo>
                  <a:pt x="0" y="0"/>
                </a:moveTo>
                <a:lnTo>
                  <a:pt x="2967012" y="0"/>
                </a:lnTo>
                <a:lnTo>
                  <a:pt x="2967012" y="3194956"/>
                </a:lnTo>
                <a:lnTo>
                  <a:pt x="0" y="3194956"/>
                </a:lnTo>
                <a:close/>
              </a:path>
            </a:pathLst>
          </a:custGeom>
        </p:spPr>
        <p:txBody>
          <a:bodyPr wrap="square">
            <a:noAutofit/>
          </a:bodyPr>
          <a:lstStyle>
            <a:lvl1pPr marL="0" indent="0" algn="ctr">
              <a:buNone/>
              <a:defRPr sz="1200">
                <a:solidFill>
                  <a:schemeClr val="tx1">
                    <a:lumMod val="50000"/>
                    <a:lumOff val="50000"/>
                  </a:schemeClr>
                </a:solidFill>
                <a:latin typeface="Raleway" panose="020B0503030101060003" pitchFamily="34" charset="0"/>
              </a:defRPr>
            </a:lvl1pPr>
          </a:lstStyle>
          <a:p>
            <a:r>
              <a:rPr lang="en-US" dirty="0"/>
              <a:t>Drag your image here</a:t>
            </a:r>
          </a:p>
        </p:txBody>
      </p:sp>
      <p:sp>
        <p:nvSpPr>
          <p:cNvPr id="12" name="Freeform: Shape 11">
            <a:extLst>
              <a:ext uri="{FF2B5EF4-FFF2-40B4-BE49-F238E27FC236}">
                <a16:creationId xmlns="" xmlns:a16="http://schemas.microsoft.com/office/drawing/2014/main" id="{B8CBF036-8182-40C4-9EAC-C067700E25A5}"/>
              </a:ext>
            </a:extLst>
          </p:cNvPr>
          <p:cNvSpPr>
            <a:spLocks noGrp="1"/>
          </p:cNvSpPr>
          <p:nvPr>
            <p:ph type="pic" sz="quarter" idx="21" hasCustomPrompt="1"/>
          </p:nvPr>
        </p:nvSpPr>
        <p:spPr>
          <a:xfrm>
            <a:off x="9224988" y="-1"/>
            <a:ext cx="2967012" cy="2730501"/>
          </a:xfrm>
          <a:custGeom>
            <a:avLst/>
            <a:gdLst>
              <a:gd name="connsiteX0" fmla="*/ 0 w 2967012"/>
              <a:gd name="connsiteY0" fmla="*/ 0 h 2730501"/>
              <a:gd name="connsiteX1" fmla="*/ 2967012 w 2967012"/>
              <a:gd name="connsiteY1" fmla="*/ 0 h 2730501"/>
              <a:gd name="connsiteX2" fmla="*/ 2967012 w 2967012"/>
              <a:gd name="connsiteY2" fmla="*/ 2730501 h 2730501"/>
              <a:gd name="connsiteX3" fmla="*/ 0 w 2967012"/>
              <a:gd name="connsiteY3" fmla="*/ 2730501 h 2730501"/>
            </a:gdLst>
            <a:ahLst/>
            <a:cxnLst>
              <a:cxn ang="0">
                <a:pos x="connsiteX0" y="connsiteY0"/>
              </a:cxn>
              <a:cxn ang="0">
                <a:pos x="connsiteX1" y="connsiteY1"/>
              </a:cxn>
              <a:cxn ang="0">
                <a:pos x="connsiteX2" y="connsiteY2"/>
              </a:cxn>
              <a:cxn ang="0">
                <a:pos x="connsiteX3" y="connsiteY3"/>
              </a:cxn>
            </a:cxnLst>
            <a:rect l="l" t="t" r="r" b="b"/>
            <a:pathLst>
              <a:path w="2967012" h="2730501">
                <a:moveTo>
                  <a:pt x="0" y="0"/>
                </a:moveTo>
                <a:lnTo>
                  <a:pt x="2967012" y="0"/>
                </a:lnTo>
                <a:lnTo>
                  <a:pt x="2967012" y="2730501"/>
                </a:lnTo>
                <a:lnTo>
                  <a:pt x="0" y="2730501"/>
                </a:lnTo>
                <a:close/>
              </a:path>
            </a:pathLst>
          </a:custGeom>
        </p:spPr>
        <p:txBody>
          <a:bodyPr wrap="square">
            <a:noAutofit/>
          </a:bodyPr>
          <a:lstStyle>
            <a:lvl1pPr marL="0" indent="0" algn="ctr">
              <a:buNone/>
              <a:defRPr sz="1200">
                <a:solidFill>
                  <a:schemeClr val="tx1">
                    <a:lumMod val="50000"/>
                    <a:lumOff val="50000"/>
                  </a:schemeClr>
                </a:solidFill>
                <a:latin typeface="Raleway" panose="020B0503030101060003" pitchFamily="34" charset="0"/>
              </a:defRPr>
            </a:lvl1pPr>
          </a:lstStyle>
          <a:p>
            <a:r>
              <a:rPr lang="en-US" dirty="0"/>
              <a:t>Drag your image here</a:t>
            </a:r>
          </a:p>
        </p:txBody>
      </p:sp>
    </p:spTree>
    <p:extLst>
      <p:ext uri="{BB962C8B-B14F-4D97-AF65-F5344CB8AC3E}">
        <p14:creationId xmlns="" xmlns:p14="http://schemas.microsoft.com/office/powerpoint/2010/main" val="20432815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3_Title Slide">
    <p:spTree>
      <p:nvGrpSpPr>
        <p:cNvPr id="1" name=""/>
        <p:cNvGrpSpPr/>
        <p:nvPr/>
      </p:nvGrpSpPr>
      <p:grpSpPr>
        <a:xfrm>
          <a:off x="0" y="0"/>
          <a:ext cx="0" cy="0"/>
          <a:chOff x="0" y="0"/>
          <a:chExt cx="0" cy="0"/>
        </a:xfrm>
      </p:grpSpPr>
      <p:sp>
        <p:nvSpPr>
          <p:cNvPr id="7" name="Freeform: Shape 6">
            <a:extLst>
              <a:ext uri="{FF2B5EF4-FFF2-40B4-BE49-F238E27FC236}">
                <a16:creationId xmlns="" xmlns:a16="http://schemas.microsoft.com/office/drawing/2014/main" id="{D6C50AC7-3412-41A7-95AC-B9D7C505D13F}"/>
              </a:ext>
            </a:extLst>
          </p:cNvPr>
          <p:cNvSpPr>
            <a:spLocks noGrp="1"/>
          </p:cNvSpPr>
          <p:nvPr>
            <p:ph type="pic" sz="quarter" idx="19" hasCustomPrompt="1"/>
          </p:nvPr>
        </p:nvSpPr>
        <p:spPr>
          <a:xfrm>
            <a:off x="5029201" y="973384"/>
            <a:ext cx="2133596" cy="1897957"/>
          </a:xfrm>
          <a:custGeom>
            <a:avLst/>
            <a:gdLst>
              <a:gd name="connsiteX0" fmla="*/ 0 w 2133596"/>
              <a:gd name="connsiteY0" fmla="*/ 0 h 1897957"/>
              <a:gd name="connsiteX1" fmla="*/ 2133596 w 2133596"/>
              <a:gd name="connsiteY1" fmla="*/ 0 h 1897957"/>
              <a:gd name="connsiteX2" fmla="*/ 2133596 w 2133596"/>
              <a:gd name="connsiteY2" fmla="*/ 1897957 h 1897957"/>
              <a:gd name="connsiteX3" fmla="*/ 0 w 2133596"/>
              <a:gd name="connsiteY3" fmla="*/ 1897957 h 1897957"/>
            </a:gdLst>
            <a:ahLst/>
            <a:cxnLst>
              <a:cxn ang="0">
                <a:pos x="connsiteX0" y="connsiteY0"/>
              </a:cxn>
              <a:cxn ang="0">
                <a:pos x="connsiteX1" y="connsiteY1"/>
              </a:cxn>
              <a:cxn ang="0">
                <a:pos x="connsiteX2" y="connsiteY2"/>
              </a:cxn>
              <a:cxn ang="0">
                <a:pos x="connsiteX3" y="connsiteY3"/>
              </a:cxn>
            </a:cxnLst>
            <a:rect l="l" t="t" r="r" b="b"/>
            <a:pathLst>
              <a:path w="2133596" h="1897957">
                <a:moveTo>
                  <a:pt x="0" y="0"/>
                </a:moveTo>
                <a:lnTo>
                  <a:pt x="2133596" y="0"/>
                </a:lnTo>
                <a:lnTo>
                  <a:pt x="2133596" y="1897957"/>
                </a:lnTo>
                <a:lnTo>
                  <a:pt x="0" y="1897957"/>
                </a:lnTo>
                <a:close/>
              </a:path>
            </a:pathLst>
          </a:custGeom>
        </p:spPr>
        <p:txBody>
          <a:bodyPr wrap="square">
            <a:noAutofit/>
          </a:bodyPr>
          <a:lstStyle>
            <a:lvl1pPr marL="0" indent="0" algn="ctr">
              <a:buNone/>
              <a:defRPr sz="1200">
                <a:solidFill>
                  <a:schemeClr val="tx1">
                    <a:lumMod val="50000"/>
                    <a:lumOff val="50000"/>
                  </a:schemeClr>
                </a:solidFill>
                <a:latin typeface="Raleway" panose="020B0503030101060003" pitchFamily="34" charset="0"/>
              </a:defRPr>
            </a:lvl1pPr>
          </a:lstStyle>
          <a:p>
            <a:r>
              <a:rPr lang="en-US" dirty="0"/>
              <a:t>Drag your image here</a:t>
            </a:r>
          </a:p>
        </p:txBody>
      </p:sp>
    </p:spTree>
    <p:extLst>
      <p:ext uri="{BB962C8B-B14F-4D97-AF65-F5344CB8AC3E}">
        <p14:creationId xmlns="" xmlns:p14="http://schemas.microsoft.com/office/powerpoint/2010/main" val="5572361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4_Title Slide">
    <p:spTree>
      <p:nvGrpSpPr>
        <p:cNvPr id="1" name=""/>
        <p:cNvGrpSpPr/>
        <p:nvPr/>
      </p:nvGrpSpPr>
      <p:grpSpPr>
        <a:xfrm>
          <a:off x="0" y="0"/>
          <a:ext cx="0" cy="0"/>
          <a:chOff x="0" y="0"/>
          <a:chExt cx="0" cy="0"/>
        </a:xfrm>
      </p:grpSpPr>
      <p:sp>
        <p:nvSpPr>
          <p:cNvPr id="11" name="Freeform: Shape 10">
            <a:extLst>
              <a:ext uri="{FF2B5EF4-FFF2-40B4-BE49-F238E27FC236}">
                <a16:creationId xmlns="" xmlns:a16="http://schemas.microsoft.com/office/drawing/2014/main" id="{742CE377-0125-40A0-9111-1D35FBFBF922}"/>
              </a:ext>
            </a:extLst>
          </p:cNvPr>
          <p:cNvSpPr>
            <a:spLocks noGrp="1"/>
          </p:cNvSpPr>
          <p:nvPr>
            <p:ph type="pic" sz="quarter" idx="21" hasCustomPrompt="1"/>
          </p:nvPr>
        </p:nvSpPr>
        <p:spPr>
          <a:xfrm>
            <a:off x="6191960" y="3882611"/>
            <a:ext cx="5001839" cy="2169825"/>
          </a:xfrm>
          <a:custGeom>
            <a:avLst/>
            <a:gdLst>
              <a:gd name="connsiteX0" fmla="*/ 0 w 5001839"/>
              <a:gd name="connsiteY0" fmla="*/ 0 h 2169825"/>
              <a:gd name="connsiteX1" fmla="*/ 5001839 w 5001839"/>
              <a:gd name="connsiteY1" fmla="*/ 0 h 2169825"/>
              <a:gd name="connsiteX2" fmla="*/ 5001839 w 5001839"/>
              <a:gd name="connsiteY2" fmla="*/ 2169825 h 2169825"/>
              <a:gd name="connsiteX3" fmla="*/ 0 w 5001839"/>
              <a:gd name="connsiteY3" fmla="*/ 2169825 h 2169825"/>
            </a:gdLst>
            <a:ahLst/>
            <a:cxnLst>
              <a:cxn ang="0">
                <a:pos x="connsiteX0" y="connsiteY0"/>
              </a:cxn>
              <a:cxn ang="0">
                <a:pos x="connsiteX1" y="connsiteY1"/>
              </a:cxn>
              <a:cxn ang="0">
                <a:pos x="connsiteX2" y="connsiteY2"/>
              </a:cxn>
              <a:cxn ang="0">
                <a:pos x="connsiteX3" y="connsiteY3"/>
              </a:cxn>
            </a:cxnLst>
            <a:rect l="l" t="t" r="r" b="b"/>
            <a:pathLst>
              <a:path w="5001839" h="2169825">
                <a:moveTo>
                  <a:pt x="0" y="0"/>
                </a:moveTo>
                <a:lnTo>
                  <a:pt x="5001839" y="0"/>
                </a:lnTo>
                <a:lnTo>
                  <a:pt x="5001839" y="2169825"/>
                </a:lnTo>
                <a:lnTo>
                  <a:pt x="0" y="2169825"/>
                </a:lnTo>
                <a:close/>
              </a:path>
            </a:pathLst>
          </a:custGeom>
        </p:spPr>
        <p:txBody>
          <a:bodyPr wrap="square">
            <a:noAutofit/>
          </a:bodyPr>
          <a:lstStyle>
            <a:lvl1pPr marL="0" indent="0" algn="ctr">
              <a:buNone/>
              <a:defRPr sz="1200">
                <a:solidFill>
                  <a:schemeClr val="tx1">
                    <a:lumMod val="50000"/>
                    <a:lumOff val="50000"/>
                  </a:schemeClr>
                </a:solidFill>
                <a:latin typeface="Raleway" panose="020B0503030101060003" pitchFamily="34" charset="0"/>
              </a:defRPr>
            </a:lvl1pPr>
          </a:lstStyle>
          <a:p>
            <a:r>
              <a:rPr lang="en-US" dirty="0"/>
              <a:t>Drag your image here</a:t>
            </a:r>
          </a:p>
        </p:txBody>
      </p:sp>
      <p:sp>
        <p:nvSpPr>
          <p:cNvPr id="9" name="Freeform: Shape 8">
            <a:extLst>
              <a:ext uri="{FF2B5EF4-FFF2-40B4-BE49-F238E27FC236}">
                <a16:creationId xmlns="" xmlns:a16="http://schemas.microsoft.com/office/drawing/2014/main" id="{394BB5B4-D031-4F3C-999D-6C67DB67A296}"/>
              </a:ext>
            </a:extLst>
          </p:cNvPr>
          <p:cNvSpPr>
            <a:spLocks noGrp="1"/>
          </p:cNvSpPr>
          <p:nvPr>
            <p:ph type="pic" sz="quarter" idx="20" hasCustomPrompt="1"/>
          </p:nvPr>
        </p:nvSpPr>
        <p:spPr>
          <a:xfrm>
            <a:off x="8776877" y="624513"/>
            <a:ext cx="2416922" cy="3121097"/>
          </a:xfrm>
          <a:custGeom>
            <a:avLst/>
            <a:gdLst>
              <a:gd name="connsiteX0" fmla="*/ 0 w 2416922"/>
              <a:gd name="connsiteY0" fmla="*/ 0 h 3121097"/>
              <a:gd name="connsiteX1" fmla="*/ 2416922 w 2416922"/>
              <a:gd name="connsiteY1" fmla="*/ 0 h 3121097"/>
              <a:gd name="connsiteX2" fmla="*/ 2416922 w 2416922"/>
              <a:gd name="connsiteY2" fmla="*/ 3121097 h 3121097"/>
              <a:gd name="connsiteX3" fmla="*/ 0 w 2416922"/>
              <a:gd name="connsiteY3" fmla="*/ 3121097 h 3121097"/>
            </a:gdLst>
            <a:ahLst/>
            <a:cxnLst>
              <a:cxn ang="0">
                <a:pos x="connsiteX0" y="connsiteY0"/>
              </a:cxn>
              <a:cxn ang="0">
                <a:pos x="connsiteX1" y="connsiteY1"/>
              </a:cxn>
              <a:cxn ang="0">
                <a:pos x="connsiteX2" y="connsiteY2"/>
              </a:cxn>
              <a:cxn ang="0">
                <a:pos x="connsiteX3" y="connsiteY3"/>
              </a:cxn>
            </a:cxnLst>
            <a:rect l="l" t="t" r="r" b="b"/>
            <a:pathLst>
              <a:path w="2416922" h="3121097">
                <a:moveTo>
                  <a:pt x="0" y="0"/>
                </a:moveTo>
                <a:lnTo>
                  <a:pt x="2416922" y="0"/>
                </a:lnTo>
                <a:lnTo>
                  <a:pt x="2416922" y="3121097"/>
                </a:lnTo>
                <a:lnTo>
                  <a:pt x="0" y="3121097"/>
                </a:lnTo>
                <a:close/>
              </a:path>
            </a:pathLst>
          </a:custGeom>
        </p:spPr>
        <p:txBody>
          <a:bodyPr wrap="square">
            <a:noAutofit/>
          </a:bodyPr>
          <a:lstStyle>
            <a:lvl1pPr marL="0" indent="0" algn="ctr">
              <a:buNone/>
              <a:defRPr sz="1200">
                <a:solidFill>
                  <a:schemeClr val="tx1">
                    <a:lumMod val="50000"/>
                    <a:lumOff val="50000"/>
                  </a:schemeClr>
                </a:solidFill>
                <a:latin typeface="Raleway" panose="020B0503030101060003" pitchFamily="34" charset="0"/>
              </a:defRPr>
            </a:lvl1pPr>
          </a:lstStyle>
          <a:p>
            <a:r>
              <a:rPr lang="en-US" dirty="0"/>
              <a:t>Drag your image here</a:t>
            </a:r>
          </a:p>
        </p:txBody>
      </p:sp>
      <p:sp>
        <p:nvSpPr>
          <p:cNvPr id="6" name="Freeform: Shape 5">
            <a:extLst>
              <a:ext uri="{FF2B5EF4-FFF2-40B4-BE49-F238E27FC236}">
                <a16:creationId xmlns="" xmlns:a16="http://schemas.microsoft.com/office/drawing/2014/main" id="{B6155BCB-0EAE-41B0-A39B-CFB31EBA113E}"/>
              </a:ext>
            </a:extLst>
          </p:cNvPr>
          <p:cNvSpPr>
            <a:spLocks noGrp="1"/>
          </p:cNvSpPr>
          <p:nvPr>
            <p:ph type="pic" sz="quarter" idx="19" hasCustomPrompt="1"/>
          </p:nvPr>
        </p:nvSpPr>
        <p:spPr>
          <a:xfrm>
            <a:off x="6191960" y="624513"/>
            <a:ext cx="2416922" cy="3121097"/>
          </a:xfrm>
          <a:custGeom>
            <a:avLst/>
            <a:gdLst>
              <a:gd name="connsiteX0" fmla="*/ 0 w 2416922"/>
              <a:gd name="connsiteY0" fmla="*/ 0 h 3121097"/>
              <a:gd name="connsiteX1" fmla="*/ 2416922 w 2416922"/>
              <a:gd name="connsiteY1" fmla="*/ 0 h 3121097"/>
              <a:gd name="connsiteX2" fmla="*/ 2416922 w 2416922"/>
              <a:gd name="connsiteY2" fmla="*/ 3121097 h 3121097"/>
              <a:gd name="connsiteX3" fmla="*/ 0 w 2416922"/>
              <a:gd name="connsiteY3" fmla="*/ 3121097 h 3121097"/>
            </a:gdLst>
            <a:ahLst/>
            <a:cxnLst>
              <a:cxn ang="0">
                <a:pos x="connsiteX0" y="connsiteY0"/>
              </a:cxn>
              <a:cxn ang="0">
                <a:pos x="connsiteX1" y="connsiteY1"/>
              </a:cxn>
              <a:cxn ang="0">
                <a:pos x="connsiteX2" y="connsiteY2"/>
              </a:cxn>
              <a:cxn ang="0">
                <a:pos x="connsiteX3" y="connsiteY3"/>
              </a:cxn>
            </a:cxnLst>
            <a:rect l="l" t="t" r="r" b="b"/>
            <a:pathLst>
              <a:path w="2416922" h="3121097">
                <a:moveTo>
                  <a:pt x="0" y="0"/>
                </a:moveTo>
                <a:lnTo>
                  <a:pt x="2416922" y="0"/>
                </a:lnTo>
                <a:lnTo>
                  <a:pt x="2416922" y="3121097"/>
                </a:lnTo>
                <a:lnTo>
                  <a:pt x="0" y="3121097"/>
                </a:lnTo>
                <a:close/>
              </a:path>
            </a:pathLst>
          </a:custGeom>
        </p:spPr>
        <p:txBody>
          <a:bodyPr wrap="square">
            <a:noAutofit/>
          </a:bodyPr>
          <a:lstStyle>
            <a:lvl1pPr marL="0" indent="0" algn="ctr">
              <a:buNone/>
              <a:defRPr sz="1200">
                <a:solidFill>
                  <a:schemeClr val="tx1">
                    <a:lumMod val="50000"/>
                    <a:lumOff val="50000"/>
                  </a:schemeClr>
                </a:solidFill>
                <a:latin typeface="Raleway" panose="020B0503030101060003" pitchFamily="34" charset="0"/>
              </a:defRPr>
            </a:lvl1pPr>
          </a:lstStyle>
          <a:p>
            <a:r>
              <a:rPr lang="en-US" dirty="0"/>
              <a:t>Drag your image here</a:t>
            </a:r>
          </a:p>
        </p:txBody>
      </p:sp>
    </p:spTree>
    <p:extLst>
      <p:ext uri="{BB962C8B-B14F-4D97-AF65-F5344CB8AC3E}">
        <p14:creationId xmlns="" xmlns:p14="http://schemas.microsoft.com/office/powerpoint/2010/main" val="13210632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5_Title Slide">
    <p:spTree>
      <p:nvGrpSpPr>
        <p:cNvPr id="1" name=""/>
        <p:cNvGrpSpPr/>
        <p:nvPr/>
      </p:nvGrpSpPr>
      <p:grpSpPr>
        <a:xfrm>
          <a:off x="0" y="0"/>
          <a:ext cx="0" cy="0"/>
          <a:chOff x="0" y="0"/>
          <a:chExt cx="0" cy="0"/>
        </a:xfrm>
      </p:grpSpPr>
      <p:sp>
        <p:nvSpPr>
          <p:cNvPr id="16" name="Freeform: Shape 15">
            <a:extLst>
              <a:ext uri="{FF2B5EF4-FFF2-40B4-BE49-F238E27FC236}">
                <a16:creationId xmlns="" xmlns:a16="http://schemas.microsoft.com/office/drawing/2014/main" id="{2701D082-593A-4EF0-98C4-1E64DE7200A5}"/>
              </a:ext>
            </a:extLst>
          </p:cNvPr>
          <p:cNvSpPr>
            <a:spLocks noGrp="1"/>
          </p:cNvSpPr>
          <p:nvPr>
            <p:ph type="pic" sz="quarter" idx="21" hasCustomPrompt="1"/>
          </p:nvPr>
        </p:nvSpPr>
        <p:spPr>
          <a:xfrm>
            <a:off x="4134438" y="756994"/>
            <a:ext cx="7081268" cy="2634196"/>
          </a:xfrm>
          <a:custGeom>
            <a:avLst/>
            <a:gdLst>
              <a:gd name="connsiteX0" fmla="*/ 0 w 7081268"/>
              <a:gd name="connsiteY0" fmla="*/ 0 h 2634196"/>
              <a:gd name="connsiteX1" fmla="*/ 7081268 w 7081268"/>
              <a:gd name="connsiteY1" fmla="*/ 0 h 2634196"/>
              <a:gd name="connsiteX2" fmla="*/ 7081268 w 7081268"/>
              <a:gd name="connsiteY2" fmla="*/ 2634196 h 2634196"/>
              <a:gd name="connsiteX3" fmla="*/ 0 w 7081268"/>
              <a:gd name="connsiteY3" fmla="*/ 2634196 h 2634196"/>
            </a:gdLst>
            <a:ahLst/>
            <a:cxnLst>
              <a:cxn ang="0">
                <a:pos x="connsiteX0" y="connsiteY0"/>
              </a:cxn>
              <a:cxn ang="0">
                <a:pos x="connsiteX1" y="connsiteY1"/>
              </a:cxn>
              <a:cxn ang="0">
                <a:pos x="connsiteX2" y="connsiteY2"/>
              </a:cxn>
              <a:cxn ang="0">
                <a:pos x="connsiteX3" y="connsiteY3"/>
              </a:cxn>
            </a:cxnLst>
            <a:rect l="l" t="t" r="r" b="b"/>
            <a:pathLst>
              <a:path w="7081268" h="2634196">
                <a:moveTo>
                  <a:pt x="0" y="0"/>
                </a:moveTo>
                <a:lnTo>
                  <a:pt x="7081268" y="0"/>
                </a:lnTo>
                <a:lnTo>
                  <a:pt x="7081268" y="2634196"/>
                </a:lnTo>
                <a:lnTo>
                  <a:pt x="0" y="2634196"/>
                </a:lnTo>
                <a:close/>
              </a:path>
            </a:pathLst>
          </a:custGeom>
        </p:spPr>
        <p:txBody>
          <a:bodyPr wrap="square">
            <a:noAutofit/>
          </a:bodyPr>
          <a:lstStyle>
            <a:lvl1pPr marL="0" indent="0" algn="ctr">
              <a:buNone/>
              <a:defRPr sz="1200">
                <a:solidFill>
                  <a:schemeClr val="tx1">
                    <a:lumMod val="50000"/>
                    <a:lumOff val="50000"/>
                  </a:schemeClr>
                </a:solidFill>
                <a:latin typeface="Raleway" panose="020B0503030101060003" pitchFamily="34" charset="0"/>
              </a:defRPr>
            </a:lvl1pPr>
          </a:lstStyle>
          <a:p>
            <a:r>
              <a:rPr lang="en-US" dirty="0"/>
              <a:t>Drag your image here</a:t>
            </a:r>
          </a:p>
        </p:txBody>
      </p:sp>
      <p:sp>
        <p:nvSpPr>
          <p:cNvPr id="15" name="Freeform: Shape 14">
            <a:extLst>
              <a:ext uri="{FF2B5EF4-FFF2-40B4-BE49-F238E27FC236}">
                <a16:creationId xmlns="" xmlns:a16="http://schemas.microsoft.com/office/drawing/2014/main" id="{93E7A534-BFCD-4F7F-9BA8-49F5F4C4C7EF}"/>
              </a:ext>
            </a:extLst>
          </p:cNvPr>
          <p:cNvSpPr>
            <a:spLocks noGrp="1"/>
          </p:cNvSpPr>
          <p:nvPr>
            <p:ph type="pic" sz="quarter" idx="20" hasCustomPrompt="1"/>
          </p:nvPr>
        </p:nvSpPr>
        <p:spPr>
          <a:xfrm>
            <a:off x="7453154" y="3466810"/>
            <a:ext cx="3762552" cy="2634196"/>
          </a:xfrm>
          <a:custGeom>
            <a:avLst/>
            <a:gdLst>
              <a:gd name="connsiteX0" fmla="*/ 0 w 3762552"/>
              <a:gd name="connsiteY0" fmla="*/ 0 h 2634196"/>
              <a:gd name="connsiteX1" fmla="*/ 3762552 w 3762552"/>
              <a:gd name="connsiteY1" fmla="*/ 0 h 2634196"/>
              <a:gd name="connsiteX2" fmla="*/ 3762552 w 3762552"/>
              <a:gd name="connsiteY2" fmla="*/ 2634196 h 2634196"/>
              <a:gd name="connsiteX3" fmla="*/ 0 w 3762552"/>
              <a:gd name="connsiteY3" fmla="*/ 2634196 h 2634196"/>
            </a:gdLst>
            <a:ahLst/>
            <a:cxnLst>
              <a:cxn ang="0">
                <a:pos x="connsiteX0" y="connsiteY0"/>
              </a:cxn>
              <a:cxn ang="0">
                <a:pos x="connsiteX1" y="connsiteY1"/>
              </a:cxn>
              <a:cxn ang="0">
                <a:pos x="connsiteX2" y="connsiteY2"/>
              </a:cxn>
              <a:cxn ang="0">
                <a:pos x="connsiteX3" y="connsiteY3"/>
              </a:cxn>
            </a:cxnLst>
            <a:rect l="l" t="t" r="r" b="b"/>
            <a:pathLst>
              <a:path w="3762552" h="2634196">
                <a:moveTo>
                  <a:pt x="0" y="0"/>
                </a:moveTo>
                <a:lnTo>
                  <a:pt x="3762552" y="0"/>
                </a:lnTo>
                <a:lnTo>
                  <a:pt x="3762552" y="2634196"/>
                </a:lnTo>
                <a:lnTo>
                  <a:pt x="0" y="2634196"/>
                </a:lnTo>
                <a:close/>
              </a:path>
            </a:pathLst>
          </a:custGeom>
        </p:spPr>
        <p:txBody>
          <a:bodyPr wrap="square">
            <a:noAutofit/>
          </a:bodyPr>
          <a:lstStyle>
            <a:lvl1pPr marL="0" indent="0" algn="ctr">
              <a:buNone/>
              <a:defRPr sz="1200">
                <a:solidFill>
                  <a:schemeClr val="tx1">
                    <a:lumMod val="50000"/>
                    <a:lumOff val="50000"/>
                  </a:schemeClr>
                </a:solidFill>
                <a:latin typeface="Raleway" panose="020B0503030101060003" pitchFamily="34" charset="0"/>
              </a:defRPr>
            </a:lvl1pPr>
          </a:lstStyle>
          <a:p>
            <a:r>
              <a:rPr lang="en-US" dirty="0"/>
              <a:t>Drag your image here</a:t>
            </a:r>
          </a:p>
        </p:txBody>
      </p:sp>
      <p:sp>
        <p:nvSpPr>
          <p:cNvPr id="14" name="Freeform: Shape 13">
            <a:extLst>
              <a:ext uri="{FF2B5EF4-FFF2-40B4-BE49-F238E27FC236}">
                <a16:creationId xmlns="" xmlns:a16="http://schemas.microsoft.com/office/drawing/2014/main" id="{2D6E1762-C311-4B60-8A47-5914627DA449}"/>
              </a:ext>
            </a:extLst>
          </p:cNvPr>
          <p:cNvSpPr>
            <a:spLocks noGrp="1"/>
          </p:cNvSpPr>
          <p:nvPr>
            <p:ph type="pic" sz="quarter" idx="19" hasCustomPrompt="1"/>
          </p:nvPr>
        </p:nvSpPr>
        <p:spPr>
          <a:xfrm>
            <a:off x="4134438" y="3466810"/>
            <a:ext cx="3249497" cy="2634196"/>
          </a:xfrm>
          <a:custGeom>
            <a:avLst/>
            <a:gdLst>
              <a:gd name="connsiteX0" fmla="*/ 0 w 3249497"/>
              <a:gd name="connsiteY0" fmla="*/ 0 h 2634196"/>
              <a:gd name="connsiteX1" fmla="*/ 3249497 w 3249497"/>
              <a:gd name="connsiteY1" fmla="*/ 0 h 2634196"/>
              <a:gd name="connsiteX2" fmla="*/ 3249497 w 3249497"/>
              <a:gd name="connsiteY2" fmla="*/ 2634196 h 2634196"/>
              <a:gd name="connsiteX3" fmla="*/ 0 w 3249497"/>
              <a:gd name="connsiteY3" fmla="*/ 2634196 h 2634196"/>
            </a:gdLst>
            <a:ahLst/>
            <a:cxnLst>
              <a:cxn ang="0">
                <a:pos x="connsiteX0" y="connsiteY0"/>
              </a:cxn>
              <a:cxn ang="0">
                <a:pos x="connsiteX1" y="connsiteY1"/>
              </a:cxn>
              <a:cxn ang="0">
                <a:pos x="connsiteX2" y="connsiteY2"/>
              </a:cxn>
              <a:cxn ang="0">
                <a:pos x="connsiteX3" y="connsiteY3"/>
              </a:cxn>
            </a:cxnLst>
            <a:rect l="l" t="t" r="r" b="b"/>
            <a:pathLst>
              <a:path w="3249497" h="2634196">
                <a:moveTo>
                  <a:pt x="0" y="0"/>
                </a:moveTo>
                <a:lnTo>
                  <a:pt x="3249497" y="0"/>
                </a:lnTo>
                <a:lnTo>
                  <a:pt x="3249497" y="2634196"/>
                </a:lnTo>
                <a:lnTo>
                  <a:pt x="0" y="2634196"/>
                </a:lnTo>
                <a:close/>
              </a:path>
            </a:pathLst>
          </a:custGeom>
        </p:spPr>
        <p:txBody>
          <a:bodyPr wrap="square">
            <a:noAutofit/>
          </a:bodyPr>
          <a:lstStyle>
            <a:lvl1pPr marL="0" indent="0" algn="ctr">
              <a:buNone/>
              <a:defRPr sz="1200">
                <a:solidFill>
                  <a:schemeClr val="tx1">
                    <a:lumMod val="50000"/>
                    <a:lumOff val="50000"/>
                  </a:schemeClr>
                </a:solidFill>
                <a:latin typeface="Raleway" panose="020B0503030101060003" pitchFamily="34" charset="0"/>
              </a:defRPr>
            </a:lvl1pPr>
          </a:lstStyle>
          <a:p>
            <a:r>
              <a:rPr lang="en-US" dirty="0"/>
              <a:t>Drag your image here</a:t>
            </a:r>
          </a:p>
        </p:txBody>
      </p:sp>
    </p:spTree>
    <p:extLst>
      <p:ext uri="{BB962C8B-B14F-4D97-AF65-F5344CB8AC3E}">
        <p14:creationId xmlns="" xmlns:p14="http://schemas.microsoft.com/office/powerpoint/2010/main" val="30746301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sp>
        <p:nvSpPr>
          <p:cNvPr id="10" name="Freeform: Shape 9">
            <a:extLst>
              <a:ext uri="{FF2B5EF4-FFF2-40B4-BE49-F238E27FC236}">
                <a16:creationId xmlns="" xmlns:a16="http://schemas.microsoft.com/office/drawing/2014/main" id="{2E21A36A-636D-4392-9121-03107251D2BC}"/>
              </a:ext>
            </a:extLst>
          </p:cNvPr>
          <p:cNvSpPr>
            <a:spLocks noGrp="1"/>
          </p:cNvSpPr>
          <p:nvPr>
            <p:ph type="pic" sz="quarter" idx="22" hasCustomPrompt="1"/>
          </p:nvPr>
        </p:nvSpPr>
        <p:spPr>
          <a:xfrm>
            <a:off x="3598947" y="2489126"/>
            <a:ext cx="5796844" cy="1855304"/>
          </a:xfrm>
          <a:custGeom>
            <a:avLst/>
            <a:gdLst>
              <a:gd name="connsiteX0" fmla="*/ 0 w 5796844"/>
              <a:gd name="connsiteY0" fmla="*/ 0 h 1855304"/>
              <a:gd name="connsiteX1" fmla="*/ 5796844 w 5796844"/>
              <a:gd name="connsiteY1" fmla="*/ 0 h 1855304"/>
              <a:gd name="connsiteX2" fmla="*/ 5796844 w 5796844"/>
              <a:gd name="connsiteY2" fmla="*/ 1855304 h 1855304"/>
              <a:gd name="connsiteX3" fmla="*/ 0 w 5796844"/>
              <a:gd name="connsiteY3" fmla="*/ 1855304 h 1855304"/>
            </a:gdLst>
            <a:ahLst/>
            <a:cxnLst>
              <a:cxn ang="0">
                <a:pos x="connsiteX0" y="connsiteY0"/>
              </a:cxn>
              <a:cxn ang="0">
                <a:pos x="connsiteX1" y="connsiteY1"/>
              </a:cxn>
              <a:cxn ang="0">
                <a:pos x="connsiteX2" y="connsiteY2"/>
              </a:cxn>
              <a:cxn ang="0">
                <a:pos x="connsiteX3" y="connsiteY3"/>
              </a:cxn>
            </a:cxnLst>
            <a:rect l="l" t="t" r="r" b="b"/>
            <a:pathLst>
              <a:path w="5796844" h="1855304">
                <a:moveTo>
                  <a:pt x="0" y="0"/>
                </a:moveTo>
                <a:lnTo>
                  <a:pt x="5796844" y="0"/>
                </a:lnTo>
                <a:lnTo>
                  <a:pt x="5796844" y="1855304"/>
                </a:lnTo>
                <a:lnTo>
                  <a:pt x="0" y="1855304"/>
                </a:lnTo>
                <a:close/>
              </a:path>
            </a:pathLst>
          </a:custGeom>
        </p:spPr>
        <p:txBody>
          <a:bodyPr wrap="square">
            <a:noAutofit/>
          </a:bodyPr>
          <a:lstStyle>
            <a:lvl1pPr marL="0" indent="0" algn="ctr">
              <a:buNone/>
              <a:defRPr sz="1200">
                <a:solidFill>
                  <a:schemeClr val="tx1">
                    <a:lumMod val="50000"/>
                    <a:lumOff val="50000"/>
                  </a:schemeClr>
                </a:solidFill>
                <a:latin typeface="Raleway" panose="020B0503030101060003" pitchFamily="34" charset="0"/>
              </a:defRPr>
            </a:lvl1pPr>
          </a:lstStyle>
          <a:p>
            <a:r>
              <a:rPr lang="en-US" dirty="0"/>
              <a:t>Drag your image here</a:t>
            </a:r>
          </a:p>
        </p:txBody>
      </p:sp>
      <p:sp>
        <p:nvSpPr>
          <p:cNvPr id="8" name="Freeform: Shape 7">
            <a:extLst>
              <a:ext uri="{FF2B5EF4-FFF2-40B4-BE49-F238E27FC236}">
                <a16:creationId xmlns="" xmlns:a16="http://schemas.microsoft.com/office/drawing/2014/main" id="{62A6783B-4381-4C08-A835-0AC20F9294D8}"/>
              </a:ext>
            </a:extLst>
          </p:cNvPr>
          <p:cNvSpPr>
            <a:spLocks noGrp="1"/>
          </p:cNvSpPr>
          <p:nvPr>
            <p:ph type="pic" sz="quarter" idx="21" hasCustomPrompt="1"/>
          </p:nvPr>
        </p:nvSpPr>
        <p:spPr>
          <a:xfrm>
            <a:off x="0" y="2489126"/>
            <a:ext cx="3511826" cy="1855304"/>
          </a:xfrm>
          <a:custGeom>
            <a:avLst/>
            <a:gdLst>
              <a:gd name="connsiteX0" fmla="*/ 0 w 3511826"/>
              <a:gd name="connsiteY0" fmla="*/ 0 h 1855304"/>
              <a:gd name="connsiteX1" fmla="*/ 3511826 w 3511826"/>
              <a:gd name="connsiteY1" fmla="*/ 0 h 1855304"/>
              <a:gd name="connsiteX2" fmla="*/ 3511826 w 3511826"/>
              <a:gd name="connsiteY2" fmla="*/ 1855304 h 1855304"/>
              <a:gd name="connsiteX3" fmla="*/ 0 w 3511826"/>
              <a:gd name="connsiteY3" fmla="*/ 1855304 h 1855304"/>
            </a:gdLst>
            <a:ahLst/>
            <a:cxnLst>
              <a:cxn ang="0">
                <a:pos x="connsiteX0" y="connsiteY0"/>
              </a:cxn>
              <a:cxn ang="0">
                <a:pos x="connsiteX1" y="connsiteY1"/>
              </a:cxn>
              <a:cxn ang="0">
                <a:pos x="connsiteX2" y="connsiteY2"/>
              </a:cxn>
              <a:cxn ang="0">
                <a:pos x="connsiteX3" y="connsiteY3"/>
              </a:cxn>
            </a:cxnLst>
            <a:rect l="l" t="t" r="r" b="b"/>
            <a:pathLst>
              <a:path w="3511826" h="1855304">
                <a:moveTo>
                  <a:pt x="0" y="0"/>
                </a:moveTo>
                <a:lnTo>
                  <a:pt x="3511826" y="0"/>
                </a:lnTo>
                <a:lnTo>
                  <a:pt x="3511826" y="1855304"/>
                </a:lnTo>
                <a:lnTo>
                  <a:pt x="0" y="1855304"/>
                </a:lnTo>
                <a:close/>
              </a:path>
            </a:pathLst>
          </a:custGeom>
        </p:spPr>
        <p:txBody>
          <a:bodyPr wrap="square">
            <a:noAutofit/>
          </a:bodyPr>
          <a:lstStyle>
            <a:lvl1pPr marL="0" indent="0" algn="ctr">
              <a:buNone/>
              <a:defRPr sz="1200">
                <a:solidFill>
                  <a:schemeClr val="tx1">
                    <a:lumMod val="50000"/>
                    <a:lumOff val="50000"/>
                  </a:schemeClr>
                </a:solidFill>
                <a:latin typeface="Raleway" panose="020B0503030101060003" pitchFamily="34" charset="0"/>
              </a:defRPr>
            </a:lvl1pPr>
          </a:lstStyle>
          <a:p>
            <a:r>
              <a:rPr lang="en-US" dirty="0"/>
              <a:t>Drag your image here</a:t>
            </a:r>
          </a:p>
        </p:txBody>
      </p:sp>
      <p:sp>
        <p:nvSpPr>
          <p:cNvPr id="13" name="Freeform: Shape 12">
            <a:extLst>
              <a:ext uri="{FF2B5EF4-FFF2-40B4-BE49-F238E27FC236}">
                <a16:creationId xmlns="" xmlns:a16="http://schemas.microsoft.com/office/drawing/2014/main" id="{DC271585-F76A-477D-975E-394DBF553DEE}"/>
              </a:ext>
            </a:extLst>
          </p:cNvPr>
          <p:cNvSpPr>
            <a:spLocks noGrp="1"/>
          </p:cNvSpPr>
          <p:nvPr>
            <p:ph type="pic" sz="quarter" idx="23" hasCustomPrompt="1"/>
          </p:nvPr>
        </p:nvSpPr>
        <p:spPr>
          <a:xfrm>
            <a:off x="9482912" y="2489126"/>
            <a:ext cx="2709088" cy="1855304"/>
          </a:xfrm>
          <a:custGeom>
            <a:avLst/>
            <a:gdLst>
              <a:gd name="connsiteX0" fmla="*/ 0 w 2709088"/>
              <a:gd name="connsiteY0" fmla="*/ 0 h 1855304"/>
              <a:gd name="connsiteX1" fmla="*/ 2709088 w 2709088"/>
              <a:gd name="connsiteY1" fmla="*/ 0 h 1855304"/>
              <a:gd name="connsiteX2" fmla="*/ 2709088 w 2709088"/>
              <a:gd name="connsiteY2" fmla="*/ 1855304 h 1855304"/>
              <a:gd name="connsiteX3" fmla="*/ 0 w 2709088"/>
              <a:gd name="connsiteY3" fmla="*/ 1855304 h 1855304"/>
            </a:gdLst>
            <a:ahLst/>
            <a:cxnLst>
              <a:cxn ang="0">
                <a:pos x="connsiteX0" y="connsiteY0"/>
              </a:cxn>
              <a:cxn ang="0">
                <a:pos x="connsiteX1" y="connsiteY1"/>
              </a:cxn>
              <a:cxn ang="0">
                <a:pos x="connsiteX2" y="connsiteY2"/>
              </a:cxn>
              <a:cxn ang="0">
                <a:pos x="connsiteX3" y="connsiteY3"/>
              </a:cxn>
            </a:cxnLst>
            <a:rect l="l" t="t" r="r" b="b"/>
            <a:pathLst>
              <a:path w="2709088" h="1855304">
                <a:moveTo>
                  <a:pt x="0" y="0"/>
                </a:moveTo>
                <a:lnTo>
                  <a:pt x="2709088" y="0"/>
                </a:lnTo>
                <a:lnTo>
                  <a:pt x="2709088" y="1855304"/>
                </a:lnTo>
                <a:lnTo>
                  <a:pt x="0" y="1855304"/>
                </a:lnTo>
                <a:close/>
              </a:path>
            </a:pathLst>
          </a:custGeom>
        </p:spPr>
        <p:txBody>
          <a:bodyPr wrap="square">
            <a:noAutofit/>
          </a:bodyPr>
          <a:lstStyle>
            <a:lvl1pPr marL="0" indent="0" algn="ctr">
              <a:buNone/>
              <a:defRPr sz="1200">
                <a:solidFill>
                  <a:schemeClr val="tx1">
                    <a:lumMod val="50000"/>
                    <a:lumOff val="50000"/>
                  </a:schemeClr>
                </a:solidFill>
                <a:latin typeface="Raleway" panose="020B0503030101060003" pitchFamily="34" charset="0"/>
              </a:defRPr>
            </a:lvl1pPr>
          </a:lstStyle>
          <a:p>
            <a:r>
              <a:rPr lang="en-US" dirty="0"/>
              <a:t>Drag your image here</a:t>
            </a:r>
          </a:p>
        </p:txBody>
      </p:sp>
    </p:spTree>
    <p:extLst>
      <p:ext uri="{BB962C8B-B14F-4D97-AF65-F5344CB8AC3E}">
        <p14:creationId xmlns="" xmlns:p14="http://schemas.microsoft.com/office/powerpoint/2010/main" val="24164484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sp>
        <p:nvSpPr>
          <p:cNvPr id="6" name="Freeform: Shape 5">
            <a:extLst>
              <a:ext uri="{FF2B5EF4-FFF2-40B4-BE49-F238E27FC236}">
                <a16:creationId xmlns="" xmlns:a16="http://schemas.microsoft.com/office/drawing/2014/main" id="{DCEA8116-7FD0-4388-A7F5-8A8B66EB37BF}"/>
              </a:ext>
            </a:extLst>
          </p:cNvPr>
          <p:cNvSpPr>
            <a:spLocks noGrp="1"/>
          </p:cNvSpPr>
          <p:nvPr>
            <p:ph type="pic" sz="quarter" idx="22" hasCustomPrompt="1"/>
          </p:nvPr>
        </p:nvSpPr>
        <p:spPr>
          <a:xfrm>
            <a:off x="5631544" y="2032000"/>
            <a:ext cx="6560457" cy="2423886"/>
          </a:xfrm>
          <a:custGeom>
            <a:avLst/>
            <a:gdLst>
              <a:gd name="connsiteX0" fmla="*/ 0 w 6560457"/>
              <a:gd name="connsiteY0" fmla="*/ 0 h 2423886"/>
              <a:gd name="connsiteX1" fmla="*/ 6560457 w 6560457"/>
              <a:gd name="connsiteY1" fmla="*/ 0 h 2423886"/>
              <a:gd name="connsiteX2" fmla="*/ 6560457 w 6560457"/>
              <a:gd name="connsiteY2" fmla="*/ 2423886 h 2423886"/>
              <a:gd name="connsiteX3" fmla="*/ 0 w 6560457"/>
              <a:gd name="connsiteY3" fmla="*/ 2423886 h 2423886"/>
            </a:gdLst>
            <a:ahLst/>
            <a:cxnLst>
              <a:cxn ang="0">
                <a:pos x="connsiteX0" y="connsiteY0"/>
              </a:cxn>
              <a:cxn ang="0">
                <a:pos x="connsiteX1" y="connsiteY1"/>
              </a:cxn>
              <a:cxn ang="0">
                <a:pos x="connsiteX2" y="connsiteY2"/>
              </a:cxn>
              <a:cxn ang="0">
                <a:pos x="connsiteX3" y="connsiteY3"/>
              </a:cxn>
            </a:cxnLst>
            <a:rect l="l" t="t" r="r" b="b"/>
            <a:pathLst>
              <a:path w="6560457" h="2423886">
                <a:moveTo>
                  <a:pt x="0" y="0"/>
                </a:moveTo>
                <a:lnTo>
                  <a:pt x="6560457" y="0"/>
                </a:lnTo>
                <a:lnTo>
                  <a:pt x="6560457" y="2423886"/>
                </a:lnTo>
                <a:lnTo>
                  <a:pt x="0" y="2423886"/>
                </a:lnTo>
                <a:close/>
              </a:path>
            </a:pathLst>
          </a:custGeom>
        </p:spPr>
        <p:txBody>
          <a:bodyPr wrap="square">
            <a:noAutofit/>
          </a:bodyPr>
          <a:lstStyle>
            <a:lvl1pPr marL="0" indent="0" algn="ctr">
              <a:buNone/>
              <a:defRPr sz="1200">
                <a:solidFill>
                  <a:schemeClr val="tx1">
                    <a:lumMod val="50000"/>
                    <a:lumOff val="50000"/>
                  </a:schemeClr>
                </a:solidFill>
                <a:latin typeface="Raleway" panose="020B0503030101060003" pitchFamily="34" charset="0"/>
              </a:defRPr>
            </a:lvl1pPr>
          </a:lstStyle>
          <a:p>
            <a:r>
              <a:rPr lang="en-US" dirty="0"/>
              <a:t>Drag your image here</a:t>
            </a:r>
          </a:p>
        </p:txBody>
      </p:sp>
    </p:spTree>
    <p:extLst>
      <p:ext uri="{BB962C8B-B14F-4D97-AF65-F5344CB8AC3E}">
        <p14:creationId xmlns="" xmlns:p14="http://schemas.microsoft.com/office/powerpoint/2010/main" val="220830942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8_Title Slide">
    <p:spTree>
      <p:nvGrpSpPr>
        <p:cNvPr id="1" name=""/>
        <p:cNvGrpSpPr/>
        <p:nvPr/>
      </p:nvGrpSpPr>
      <p:grpSpPr>
        <a:xfrm>
          <a:off x="0" y="0"/>
          <a:ext cx="0" cy="0"/>
          <a:chOff x="0" y="0"/>
          <a:chExt cx="0" cy="0"/>
        </a:xfrm>
      </p:grpSpPr>
      <p:sp>
        <p:nvSpPr>
          <p:cNvPr id="13" name="Freeform: Shape 12">
            <a:extLst>
              <a:ext uri="{FF2B5EF4-FFF2-40B4-BE49-F238E27FC236}">
                <a16:creationId xmlns="" xmlns:a16="http://schemas.microsoft.com/office/drawing/2014/main" id="{3B5A9C39-CD3C-4C0D-A274-BC63A1884BDF}"/>
              </a:ext>
            </a:extLst>
          </p:cNvPr>
          <p:cNvSpPr>
            <a:spLocks noGrp="1"/>
          </p:cNvSpPr>
          <p:nvPr>
            <p:ph type="pic" sz="quarter" idx="24" hasCustomPrompt="1"/>
          </p:nvPr>
        </p:nvSpPr>
        <p:spPr>
          <a:xfrm>
            <a:off x="5989983" y="4652806"/>
            <a:ext cx="2667261" cy="1493547"/>
          </a:xfrm>
          <a:custGeom>
            <a:avLst/>
            <a:gdLst>
              <a:gd name="connsiteX0" fmla="*/ 0 w 2667261"/>
              <a:gd name="connsiteY0" fmla="*/ 0 h 1493547"/>
              <a:gd name="connsiteX1" fmla="*/ 2667261 w 2667261"/>
              <a:gd name="connsiteY1" fmla="*/ 0 h 1493547"/>
              <a:gd name="connsiteX2" fmla="*/ 2667261 w 2667261"/>
              <a:gd name="connsiteY2" fmla="*/ 1493547 h 1493547"/>
              <a:gd name="connsiteX3" fmla="*/ 0 w 2667261"/>
              <a:gd name="connsiteY3" fmla="*/ 1493547 h 1493547"/>
            </a:gdLst>
            <a:ahLst/>
            <a:cxnLst>
              <a:cxn ang="0">
                <a:pos x="connsiteX0" y="connsiteY0"/>
              </a:cxn>
              <a:cxn ang="0">
                <a:pos x="connsiteX1" y="connsiteY1"/>
              </a:cxn>
              <a:cxn ang="0">
                <a:pos x="connsiteX2" y="connsiteY2"/>
              </a:cxn>
              <a:cxn ang="0">
                <a:pos x="connsiteX3" y="connsiteY3"/>
              </a:cxn>
            </a:cxnLst>
            <a:rect l="l" t="t" r="r" b="b"/>
            <a:pathLst>
              <a:path w="2667261" h="1493547">
                <a:moveTo>
                  <a:pt x="0" y="0"/>
                </a:moveTo>
                <a:lnTo>
                  <a:pt x="2667261" y="0"/>
                </a:lnTo>
                <a:lnTo>
                  <a:pt x="2667261" y="1493547"/>
                </a:lnTo>
                <a:lnTo>
                  <a:pt x="0" y="1493547"/>
                </a:lnTo>
                <a:close/>
              </a:path>
            </a:pathLst>
          </a:custGeom>
        </p:spPr>
        <p:txBody>
          <a:bodyPr wrap="square">
            <a:noAutofit/>
          </a:bodyPr>
          <a:lstStyle>
            <a:lvl1pPr marL="0" indent="0" algn="ctr">
              <a:buNone/>
              <a:defRPr sz="1200">
                <a:solidFill>
                  <a:schemeClr val="tx1">
                    <a:lumMod val="50000"/>
                    <a:lumOff val="50000"/>
                  </a:schemeClr>
                </a:solidFill>
                <a:latin typeface="Raleway" panose="020B0503030101060003" pitchFamily="34" charset="0"/>
              </a:defRPr>
            </a:lvl1pPr>
          </a:lstStyle>
          <a:p>
            <a:r>
              <a:rPr lang="en-US" dirty="0"/>
              <a:t>Drag your image here</a:t>
            </a:r>
          </a:p>
        </p:txBody>
      </p:sp>
      <p:sp>
        <p:nvSpPr>
          <p:cNvPr id="11" name="Freeform: Shape 10">
            <a:extLst>
              <a:ext uri="{FF2B5EF4-FFF2-40B4-BE49-F238E27FC236}">
                <a16:creationId xmlns="" xmlns:a16="http://schemas.microsoft.com/office/drawing/2014/main" id="{9C741A7F-5158-4CE7-A071-FB191C11C1D7}"/>
              </a:ext>
            </a:extLst>
          </p:cNvPr>
          <p:cNvSpPr>
            <a:spLocks noGrp="1"/>
          </p:cNvSpPr>
          <p:nvPr>
            <p:ph type="pic" sz="quarter" idx="23" hasCustomPrompt="1"/>
          </p:nvPr>
        </p:nvSpPr>
        <p:spPr>
          <a:xfrm>
            <a:off x="3265874" y="4652807"/>
            <a:ext cx="2671099" cy="1493547"/>
          </a:xfrm>
          <a:custGeom>
            <a:avLst/>
            <a:gdLst>
              <a:gd name="connsiteX0" fmla="*/ 0 w 2671099"/>
              <a:gd name="connsiteY0" fmla="*/ 0 h 1493547"/>
              <a:gd name="connsiteX1" fmla="*/ 2671099 w 2671099"/>
              <a:gd name="connsiteY1" fmla="*/ 0 h 1493547"/>
              <a:gd name="connsiteX2" fmla="*/ 2671099 w 2671099"/>
              <a:gd name="connsiteY2" fmla="*/ 1493547 h 1493547"/>
              <a:gd name="connsiteX3" fmla="*/ 0 w 2671099"/>
              <a:gd name="connsiteY3" fmla="*/ 1493547 h 1493547"/>
            </a:gdLst>
            <a:ahLst/>
            <a:cxnLst>
              <a:cxn ang="0">
                <a:pos x="connsiteX0" y="connsiteY0"/>
              </a:cxn>
              <a:cxn ang="0">
                <a:pos x="connsiteX1" y="connsiteY1"/>
              </a:cxn>
              <a:cxn ang="0">
                <a:pos x="connsiteX2" y="connsiteY2"/>
              </a:cxn>
              <a:cxn ang="0">
                <a:pos x="connsiteX3" y="connsiteY3"/>
              </a:cxn>
            </a:cxnLst>
            <a:rect l="l" t="t" r="r" b="b"/>
            <a:pathLst>
              <a:path w="2671099" h="1493547">
                <a:moveTo>
                  <a:pt x="0" y="0"/>
                </a:moveTo>
                <a:lnTo>
                  <a:pt x="2671099" y="0"/>
                </a:lnTo>
                <a:lnTo>
                  <a:pt x="2671099" y="1493547"/>
                </a:lnTo>
                <a:lnTo>
                  <a:pt x="0" y="1493547"/>
                </a:lnTo>
                <a:close/>
              </a:path>
            </a:pathLst>
          </a:custGeom>
        </p:spPr>
        <p:txBody>
          <a:bodyPr wrap="square">
            <a:noAutofit/>
          </a:bodyPr>
          <a:lstStyle>
            <a:lvl1pPr marL="0" indent="0" algn="ctr">
              <a:buNone/>
              <a:defRPr sz="1200">
                <a:solidFill>
                  <a:schemeClr val="tx1">
                    <a:lumMod val="50000"/>
                    <a:lumOff val="50000"/>
                  </a:schemeClr>
                </a:solidFill>
                <a:latin typeface="Raleway" panose="020B0503030101060003" pitchFamily="34" charset="0"/>
              </a:defRPr>
            </a:lvl1pPr>
          </a:lstStyle>
          <a:p>
            <a:r>
              <a:rPr lang="en-US" dirty="0"/>
              <a:t>Drag your image here</a:t>
            </a:r>
          </a:p>
        </p:txBody>
      </p:sp>
      <p:sp>
        <p:nvSpPr>
          <p:cNvPr id="9" name="Freeform: Shape 8">
            <a:extLst>
              <a:ext uri="{FF2B5EF4-FFF2-40B4-BE49-F238E27FC236}">
                <a16:creationId xmlns="" xmlns:a16="http://schemas.microsoft.com/office/drawing/2014/main" id="{30BFB914-956D-4DBA-A6AB-17B50099122F}"/>
              </a:ext>
            </a:extLst>
          </p:cNvPr>
          <p:cNvSpPr>
            <a:spLocks noGrp="1"/>
          </p:cNvSpPr>
          <p:nvPr>
            <p:ph type="pic" sz="quarter" idx="22" hasCustomPrompt="1"/>
          </p:nvPr>
        </p:nvSpPr>
        <p:spPr>
          <a:xfrm>
            <a:off x="653934" y="4652807"/>
            <a:ext cx="2539840" cy="1493547"/>
          </a:xfrm>
          <a:custGeom>
            <a:avLst/>
            <a:gdLst>
              <a:gd name="connsiteX0" fmla="*/ 0 w 2539840"/>
              <a:gd name="connsiteY0" fmla="*/ 0 h 1493547"/>
              <a:gd name="connsiteX1" fmla="*/ 2539840 w 2539840"/>
              <a:gd name="connsiteY1" fmla="*/ 0 h 1493547"/>
              <a:gd name="connsiteX2" fmla="*/ 2539840 w 2539840"/>
              <a:gd name="connsiteY2" fmla="*/ 1493547 h 1493547"/>
              <a:gd name="connsiteX3" fmla="*/ 0 w 2539840"/>
              <a:gd name="connsiteY3" fmla="*/ 1493547 h 1493547"/>
            </a:gdLst>
            <a:ahLst/>
            <a:cxnLst>
              <a:cxn ang="0">
                <a:pos x="connsiteX0" y="connsiteY0"/>
              </a:cxn>
              <a:cxn ang="0">
                <a:pos x="connsiteX1" y="connsiteY1"/>
              </a:cxn>
              <a:cxn ang="0">
                <a:pos x="connsiteX2" y="connsiteY2"/>
              </a:cxn>
              <a:cxn ang="0">
                <a:pos x="connsiteX3" y="connsiteY3"/>
              </a:cxn>
            </a:cxnLst>
            <a:rect l="l" t="t" r="r" b="b"/>
            <a:pathLst>
              <a:path w="2539840" h="1493547">
                <a:moveTo>
                  <a:pt x="0" y="0"/>
                </a:moveTo>
                <a:lnTo>
                  <a:pt x="2539840" y="0"/>
                </a:lnTo>
                <a:lnTo>
                  <a:pt x="2539840" y="1493547"/>
                </a:lnTo>
                <a:lnTo>
                  <a:pt x="0" y="1493547"/>
                </a:lnTo>
                <a:close/>
              </a:path>
            </a:pathLst>
          </a:custGeom>
        </p:spPr>
        <p:txBody>
          <a:bodyPr wrap="square">
            <a:noAutofit/>
          </a:bodyPr>
          <a:lstStyle>
            <a:lvl1pPr marL="0" indent="0" algn="ctr">
              <a:buNone/>
              <a:defRPr sz="1200">
                <a:solidFill>
                  <a:schemeClr val="tx1">
                    <a:lumMod val="50000"/>
                    <a:lumOff val="50000"/>
                  </a:schemeClr>
                </a:solidFill>
                <a:latin typeface="Raleway" panose="020B0503030101060003" pitchFamily="34" charset="0"/>
              </a:defRPr>
            </a:lvl1pPr>
          </a:lstStyle>
          <a:p>
            <a:r>
              <a:rPr lang="en-US" dirty="0"/>
              <a:t>Drag your image here</a:t>
            </a:r>
          </a:p>
        </p:txBody>
      </p:sp>
      <p:sp>
        <p:nvSpPr>
          <p:cNvPr id="15" name="Freeform: Shape 14">
            <a:extLst>
              <a:ext uri="{FF2B5EF4-FFF2-40B4-BE49-F238E27FC236}">
                <a16:creationId xmlns="" xmlns:a16="http://schemas.microsoft.com/office/drawing/2014/main" id="{6F33E8D1-8903-4E74-8A1D-9468205CD3DC}"/>
              </a:ext>
            </a:extLst>
          </p:cNvPr>
          <p:cNvSpPr>
            <a:spLocks noGrp="1"/>
          </p:cNvSpPr>
          <p:nvPr>
            <p:ph type="pic" sz="quarter" idx="25" hasCustomPrompt="1"/>
          </p:nvPr>
        </p:nvSpPr>
        <p:spPr>
          <a:xfrm>
            <a:off x="8732961" y="4652807"/>
            <a:ext cx="2805105" cy="1493547"/>
          </a:xfrm>
          <a:custGeom>
            <a:avLst/>
            <a:gdLst>
              <a:gd name="connsiteX0" fmla="*/ 0 w 2805105"/>
              <a:gd name="connsiteY0" fmla="*/ 0 h 1493547"/>
              <a:gd name="connsiteX1" fmla="*/ 2805105 w 2805105"/>
              <a:gd name="connsiteY1" fmla="*/ 0 h 1493547"/>
              <a:gd name="connsiteX2" fmla="*/ 2805105 w 2805105"/>
              <a:gd name="connsiteY2" fmla="*/ 1493547 h 1493547"/>
              <a:gd name="connsiteX3" fmla="*/ 0 w 2805105"/>
              <a:gd name="connsiteY3" fmla="*/ 1493547 h 1493547"/>
            </a:gdLst>
            <a:ahLst/>
            <a:cxnLst>
              <a:cxn ang="0">
                <a:pos x="connsiteX0" y="connsiteY0"/>
              </a:cxn>
              <a:cxn ang="0">
                <a:pos x="connsiteX1" y="connsiteY1"/>
              </a:cxn>
              <a:cxn ang="0">
                <a:pos x="connsiteX2" y="connsiteY2"/>
              </a:cxn>
              <a:cxn ang="0">
                <a:pos x="connsiteX3" y="connsiteY3"/>
              </a:cxn>
            </a:cxnLst>
            <a:rect l="l" t="t" r="r" b="b"/>
            <a:pathLst>
              <a:path w="2805105" h="1493547">
                <a:moveTo>
                  <a:pt x="0" y="0"/>
                </a:moveTo>
                <a:lnTo>
                  <a:pt x="2805105" y="0"/>
                </a:lnTo>
                <a:lnTo>
                  <a:pt x="2805105" y="1493547"/>
                </a:lnTo>
                <a:lnTo>
                  <a:pt x="0" y="1493547"/>
                </a:lnTo>
                <a:close/>
              </a:path>
            </a:pathLst>
          </a:custGeom>
        </p:spPr>
        <p:txBody>
          <a:bodyPr wrap="square">
            <a:noAutofit/>
          </a:bodyPr>
          <a:lstStyle>
            <a:lvl1pPr marL="0" indent="0" algn="ctr">
              <a:buNone/>
              <a:defRPr sz="1200">
                <a:solidFill>
                  <a:schemeClr val="tx1">
                    <a:lumMod val="50000"/>
                    <a:lumOff val="50000"/>
                  </a:schemeClr>
                </a:solidFill>
                <a:latin typeface="Raleway" panose="020B0503030101060003" pitchFamily="34" charset="0"/>
              </a:defRPr>
            </a:lvl1pPr>
          </a:lstStyle>
          <a:p>
            <a:r>
              <a:rPr lang="en-US" dirty="0"/>
              <a:t>Drag your image here</a:t>
            </a:r>
          </a:p>
        </p:txBody>
      </p:sp>
    </p:spTree>
    <p:extLst>
      <p:ext uri="{BB962C8B-B14F-4D97-AF65-F5344CB8AC3E}">
        <p14:creationId xmlns="" xmlns:p14="http://schemas.microsoft.com/office/powerpoint/2010/main" val="29401252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9_Title Slide">
    <p:spTree>
      <p:nvGrpSpPr>
        <p:cNvPr id="1" name=""/>
        <p:cNvGrpSpPr/>
        <p:nvPr/>
      </p:nvGrpSpPr>
      <p:grpSpPr>
        <a:xfrm>
          <a:off x="0" y="0"/>
          <a:ext cx="0" cy="0"/>
          <a:chOff x="0" y="0"/>
          <a:chExt cx="0" cy="0"/>
        </a:xfrm>
      </p:grpSpPr>
      <p:sp>
        <p:nvSpPr>
          <p:cNvPr id="16" name="Freeform: Shape 15">
            <a:extLst>
              <a:ext uri="{FF2B5EF4-FFF2-40B4-BE49-F238E27FC236}">
                <a16:creationId xmlns="" xmlns:a16="http://schemas.microsoft.com/office/drawing/2014/main" id="{28372B29-4C4D-419A-B1F3-E338FE771A73}"/>
              </a:ext>
            </a:extLst>
          </p:cNvPr>
          <p:cNvSpPr>
            <a:spLocks noGrp="1"/>
          </p:cNvSpPr>
          <p:nvPr>
            <p:ph type="pic" sz="quarter" idx="24" hasCustomPrompt="1"/>
          </p:nvPr>
        </p:nvSpPr>
        <p:spPr>
          <a:xfrm>
            <a:off x="6176299" y="2075544"/>
            <a:ext cx="2574864" cy="1950759"/>
          </a:xfrm>
          <a:custGeom>
            <a:avLst/>
            <a:gdLst>
              <a:gd name="connsiteX0" fmla="*/ 0 w 2574864"/>
              <a:gd name="connsiteY0" fmla="*/ 0 h 1950759"/>
              <a:gd name="connsiteX1" fmla="*/ 2574864 w 2574864"/>
              <a:gd name="connsiteY1" fmla="*/ 0 h 1950759"/>
              <a:gd name="connsiteX2" fmla="*/ 2574864 w 2574864"/>
              <a:gd name="connsiteY2" fmla="*/ 1950759 h 1950759"/>
              <a:gd name="connsiteX3" fmla="*/ 0 w 2574864"/>
              <a:gd name="connsiteY3" fmla="*/ 1950759 h 1950759"/>
            </a:gdLst>
            <a:ahLst/>
            <a:cxnLst>
              <a:cxn ang="0">
                <a:pos x="connsiteX0" y="connsiteY0"/>
              </a:cxn>
              <a:cxn ang="0">
                <a:pos x="connsiteX1" y="connsiteY1"/>
              </a:cxn>
              <a:cxn ang="0">
                <a:pos x="connsiteX2" y="connsiteY2"/>
              </a:cxn>
              <a:cxn ang="0">
                <a:pos x="connsiteX3" y="connsiteY3"/>
              </a:cxn>
            </a:cxnLst>
            <a:rect l="l" t="t" r="r" b="b"/>
            <a:pathLst>
              <a:path w="2574864" h="1950759">
                <a:moveTo>
                  <a:pt x="0" y="0"/>
                </a:moveTo>
                <a:lnTo>
                  <a:pt x="2574864" y="0"/>
                </a:lnTo>
                <a:lnTo>
                  <a:pt x="2574864" y="1950759"/>
                </a:lnTo>
                <a:lnTo>
                  <a:pt x="0" y="1950759"/>
                </a:lnTo>
                <a:close/>
              </a:path>
            </a:pathLst>
          </a:custGeom>
        </p:spPr>
        <p:txBody>
          <a:bodyPr wrap="square">
            <a:noAutofit/>
          </a:bodyPr>
          <a:lstStyle>
            <a:lvl1pPr marL="0" indent="0" algn="ctr">
              <a:buNone/>
              <a:defRPr sz="1200">
                <a:solidFill>
                  <a:schemeClr val="tx1">
                    <a:lumMod val="50000"/>
                    <a:lumOff val="50000"/>
                  </a:schemeClr>
                </a:solidFill>
                <a:latin typeface="Raleway" panose="020B0503030101060003" pitchFamily="34" charset="0"/>
              </a:defRPr>
            </a:lvl1pPr>
          </a:lstStyle>
          <a:p>
            <a:r>
              <a:rPr lang="en-US" dirty="0"/>
              <a:t>Drag your image here</a:t>
            </a:r>
          </a:p>
        </p:txBody>
      </p:sp>
      <p:sp>
        <p:nvSpPr>
          <p:cNvPr id="14" name="Freeform: Shape 13">
            <a:extLst>
              <a:ext uri="{FF2B5EF4-FFF2-40B4-BE49-F238E27FC236}">
                <a16:creationId xmlns="" xmlns:a16="http://schemas.microsoft.com/office/drawing/2014/main" id="{DC456260-6C24-4F60-894E-90B00A521E95}"/>
              </a:ext>
            </a:extLst>
          </p:cNvPr>
          <p:cNvSpPr>
            <a:spLocks noGrp="1"/>
          </p:cNvSpPr>
          <p:nvPr>
            <p:ph type="pic" sz="quarter" idx="23" hasCustomPrompt="1"/>
          </p:nvPr>
        </p:nvSpPr>
        <p:spPr>
          <a:xfrm>
            <a:off x="3510771" y="2075544"/>
            <a:ext cx="2574864" cy="1950759"/>
          </a:xfrm>
          <a:custGeom>
            <a:avLst/>
            <a:gdLst>
              <a:gd name="connsiteX0" fmla="*/ 0 w 2574864"/>
              <a:gd name="connsiteY0" fmla="*/ 0 h 1950759"/>
              <a:gd name="connsiteX1" fmla="*/ 2574864 w 2574864"/>
              <a:gd name="connsiteY1" fmla="*/ 0 h 1950759"/>
              <a:gd name="connsiteX2" fmla="*/ 2574864 w 2574864"/>
              <a:gd name="connsiteY2" fmla="*/ 1950759 h 1950759"/>
              <a:gd name="connsiteX3" fmla="*/ 0 w 2574864"/>
              <a:gd name="connsiteY3" fmla="*/ 1950759 h 1950759"/>
            </a:gdLst>
            <a:ahLst/>
            <a:cxnLst>
              <a:cxn ang="0">
                <a:pos x="connsiteX0" y="connsiteY0"/>
              </a:cxn>
              <a:cxn ang="0">
                <a:pos x="connsiteX1" y="connsiteY1"/>
              </a:cxn>
              <a:cxn ang="0">
                <a:pos x="connsiteX2" y="connsiteY2"/>
              </a:cxn>
              <a:cxn ang="0">
                <a:pos x="connsiteX3" y="connsiteY3"/>
              </a:cxn>
            </a:cxnLst>
            <a:rect l="l" t="t" r="r" b="b"/>
            <a:pathLst>
              <a:path w="2574864" h="1950759">
                <a:moveTo>
                  <a:pt x="0" y="0"/>
                </a:moveTo>
                <a:lnTo>
                  <a:pt x="2574864" y="0"/>
                </a:lnTo>
                <a:lnTo>
                  <a:pt x="2574864" y="1950759"/>
                </a:lnTo>
                <a:lnTo>
                  <a:pt x="0" y="1950759"/>
                </a:lnTo>
                <a:close/>
              </a:path>
            </a:pathLst>
          </a:custGeom>
        </p:spPr>
        <p:txBody>
          <a:bodyPr wrap="square">
            <a:noAutofit/>
          </a:bodyPr>
          <a:lstStyle>
            <a:lvl1pPr marL="0" indent="0" algn="ctr">
              <a:buNone/>
              <a:defRPr sz="1200">
                <a:solidFill>
                  <a:schemeClr val="tx1">
                    <a:lumMod val="50000"/>
                    <a:lumOff val="50000"/>
                  </a:schemeClr>
                </a:solidFill>
                <a:latin typeface="Raleway" panose="020B0503030101060003" pitchFamily="34" charset="0"/>
              </a:defRPr>
            </a:lvl1pPr>
          </a:lstStyle>
          <a:p>
            <a:r>
              <a:rPr lang="en-US" dirty="0"/>
              <a:t>Drag your image here</a:t>
            </a:r>
          </a:p>
        </p:txBody>
      </p:sp>
      <p:sp>
        <p:nvSpPr>
          <p:cNvPr id="12" name="Freeform: Shape 11">
            <a:extLst>
              <a:ext uri="{FF2B5EF4-FFF2-40B4-BE49-F238E27FC236}">
                <a16:creationId xmlns="" xmlns:a16="http://schemas.microsoft.com/office/drawing/2014/main" id="{8BCB8AB2-A551-4AE5-956C-A8365C724471}"/>
              </a:ext>
            </a:extLst>
          </p:cNvPr>
          <p:cNvSpPr>
            <a:spLocks noGrp="1"/>
          </p:cNvSpPr>
          <p:nvPr>
            <p:ph type="pic" sz="quarter" idx="22" hasCustomPrompt="1"/>
          </p:nvPr>
        </p:nvSpPr>
        <p:spPr>
          <a:xfrm>
            <a:off x="845243" y="2075543"/>
            <a:ext cx="2574864" cy="1950759"/>
          </a:xfrm>
          <a:custGeom>
            <a:avLst/>
            <a:gdLst>
              <a:gd name="connsiteX0" fmla="*/ 0 w 2574864"/>
              <a:gd name="connsiteY0" fmla="*/ 0 h 1950759"/>
              <a:gd name="connsiteX1" fmla="*/ 2574864 w 2574864"/>
              <a:gd name="connsiteY1" fmla="*/ 0 h 1950759"/>
              <a:gd name="connsiteX2" fmla="*/ 2574864 w 2574864"/>
              <a:gd name="connsiteY2" fmla="*/ 1950759 h 1950759"/>
              <a:gd name="connsiteX3" fmla="*/ 0 w 2574864"/>
              <a:gd name="connsiteY3" fmla="*/ 1950759 h 1950759"/>
            </a:gdLst>
            <a:ahLst/>
            <a:cxnLst>
              <a:cxn ang="0">
                <a:pos x="connsiteX0" y="connsiteY0"/>
              </a:cxn>
              <a:cxn ang="0">
                <a:pos x="connsiteX1" y="connsiteY1"/>
              </a:cxn>
              <a:cxn ang="0">
                <a:pos x="connsiteX2" y="connsiteY2"/>
              </a:cxn>
              <a:cxn ang="0">
                <a:pos x="connsiteX3" y="connsiteY3"/>
              </a:cxn>
            </a:cxnLst>
            <a:rect l="l" t="t" r="r" b="b"/>
            <a:pathLst>
              <a:path w="2574864" h="1950759">
                <a:moveTo>
                  <a:pt x="0" y="0"/>
                </a:moveTo>
                <a:lnTo>
                  <a:pt x="2574864" y="0"/>
                </a:lnTo>
                <a:lnTo>
                  <a:pt x="2574864" y="1950759"/>
                </a:lnTo>
                <a:lnTo>
                  <a:pt x="0" y="1950759"/>
                </a:lnTo>
                <a:close/>
              </a:path>
            </a:pathLst>
          </a:custGeom>
        </p:spPr>
        <p:txBody>
          <a:bodyPr wrap="square">
            <a:noAutofit/>
          </a:bodyPr>
          <a:lstStyle>
            <a:lvl1pPr marL="0" indent="0" algn="ctr">
              <a:buNone/>
              <a:defRPr sz="1200">
                <a:solidFill>
                  <a:schemeClr val="tx1">
                    <a:lumMod val="50000"/>
                    <a:lumOff val="50000"/>
                  </a:schemeClr>
                </a:solidFill>
                <a:latin typeface="Raleway" panose="020B0503030101060003" pitchFamily="34" charset="0"/>
              </a:defRPr>
            </a:lvl1pPr>
          </a:lstStyle>
          <a:p>
            <a:r>
              <a:rPr lang="en-US" dirty="0"/>
              <a:t>Drag your image here</a:t>
            </a:r>
          </a:p>
        </p:txBody>
      </p:sp>
      <p:sp>
        <p:nvSpPr>
          <p:cNvPr id="17" name="Freeform: Shape 16">
            <a:extLst>
              <a:ext uri="{FF2B5EF4-FFF2-40B4-BE49-F238E27FC236}">
                <a16:creationId xmlns="" xmlns:a16="http://schemas.microsoft.com/office/drawing/2014/main" id="{B0CCD28E-EC18-4B69-82FD-2440144997EA}"/>
              </a:ext>
            </a:extLst>
          </p:cNvPr>
          <p:cNvSpPr>
            <a:spLocks noGrp="1"/>
          </p:cNvSpPr>
          <p:nvPr>
            <p:ph type="pic" sz="quarter" idx="25" hasCustomPrompt="1"/>
          </p:nvPr>
        </p:nvSpPr>
        <p:spPr>
          <a:xfrm>
            <a:off x="8841827" y="2075544"/>
            <a:ext cx="2574864" cy="1950759"/>
          </a:xfrm>
          <a:custGeom>
            <a:avLst/>
            <a:gdLst>
              <a:gd name="connsiteX0" fmla="*/ 0 w 2574864"/>
              <a:gd name="connsiteY0" fmla="*/ 0 h 1950759"/>
              <a:gd name="connsiteX1" fmla="*/ 2574864 w 2574864"/>
              <a:gd name="connsiteY1" fmla="*/ 0 h 1950759"/>
              <a:gd name="connsiteX2" fmla="*/ 2574864 w 2574864"/>
              <a:gd name="connsiteY2" fmla="*/ 1950759 h 1950759"/>
              <a:gd name="connsiteX3" fmla="*/ 0 w 2574864"/>
              <a:gd name="connsiteY3" fmla="*/ 1950759 h 1950759"/>
            </a:gdLst>
            <a:ahLst/>
            <a:cxnLst>
              <a:cxn ang="0">
                <a:pos x="connsiteX0" y="connsiteY0"/>
              </a:cxn>
              <a:cxn ang="0">
                <a:pos x="connsiteX1" y="connsiteY1"/>
              </a:cxn>
              <a:cxn ang="0">
                <a:pos x="connsiteX2" y="connsiteY2"/>
              </a:cxn>
              <a:cxn ang="0">
                <a:pos x="connsiteX3" y="connsiteY3"/>
              </a:cxn>
            </a:cxnLst>
            <a:rect l="l" t="t" r="r" b="b"/>
            <a:pathLst>
              <a:path w="2574864" h="1950759">
                <a:moveTo>
                  <a:pt x="0" y="0"/>
                </a:moveTo>
                <a:lnTo>
                  <a:pt x="2574864" y="0"/>
                </a:lnTo>
                <a:lnTo>
                  <a:pt x="2574864" y="1950759"/>
                </a:lnTo>
                <a:lnTo>
                  <a:pt x="0" y="1950759"/>
                </a:lnTo>
                <a:close/>
              </a:path>
            </a:pathLst>
          </a:custGeom>
        </p:spPr>
        <p:txBody>
          <a:bodyPr wrap="square">
            <a:noAutofit/>
          </a:bodyPr>
          <a:lstStyle>
            <a:lvl1pPr marL="0" indent="0" algn="ctr">
              <a:buNone/>
              <a:defRPr sz="1200">
                <a:solidFill>
                  <a:schemeClr val="tx1">
                    <a:lumMod val="50000"/>
                    <a:lumOff val="50000"/>
                  </a:schemeClr>
                </a:solidFill>
                <a:latin typeface="Raleway" panose="020B0503030101060003" pitchFamily="34" charset="0"/>
              </a:defRPr>
            </a:lvl1pPr>
          </a:lstStyle>
          <a:p>
            <a:r>
              <a:rPr lang="en-US" dirty="0"/>
              <a:t>Drag your image here</a:t>
            </a:r>
          </a:p>
        </p:txBody>
      </p:sp>
    </p:spTree>
    <p:extLst>
      <p:ext uri="{BB962C8B-B14F-4D97-AF65-F5344CB8AC3E}">
        <p14:creationId xmlns="" xmlns:p14="http://schemas.microsoft.com/office/powerpoint/2010/main" val="17338701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0_Title Slide">
    <p:spTree>
      <p:nvGrpSpPr>
        <p:cNvPr id="1" name=""/>
        <p:cNvGrpSpPr/>
        <p:nvPr/>
      </p:nvGrpSpPr>
      <p:grpSpPr>
        <a:xfrm>
          <a:off x="0" y="0"/>
          <a:ext cx="0" cy="0"/>
          <a:chOff x="0" y="0"/>
          <a:chExt cx="0" cy="0"/>
        </a:xfrm>
      </p:grpSpPr>
      <p:sp>
        <p:nvSpPr>
          <p:cNvPr id="11" name="Freeform: Shape 10">
            <a:extLst>
              <a:ext uri="{FF2B5EF4-FFF2-40B4-BE49-F238E27FC236}">
                <a16:creationId xmlns="" xmlns:a16="http://schemas.microsoft.com/office/drawing/2014/main" id="{FCA6E353-DDDF-4098-9093-49E91089FBE6}"/>
              </a:ext>
            </a:extLst>
          </p:cNvPr>
          <p:cNvSpPr>
            <a:spLocks noGrp="1"/>
          </p:cNvSpPr>
          <p:nvPr>
            <p:ph type="pic" sz="quarter" idx="24" hasCustomPrompt="1"/>
          </p:nvPr>
        </p:nvSpPr>
        <p:spPr>
          <a:xfrm>
            <a:off x="8357606" y="1165900"/>
            <a:ext cx="2651024" cy="2651018"/>
          </a:xfrm>
          <a:custGeom>
            <a:avLst/>
            <a:gdLst>
              <a:gd name="connsiteX0" fmla="*/ 915906 w 2651024"/>
              <a:gd name="connsiteY0" fmla="*/ 0 h 2651018"/>
              <a:gd name="connsiteX1" fmla="*/ 1735118 w 2651024"/>
              <a:gd name="connsiteY1" fmla="*/ 0 h 2651018"/>
              <a:gd name="connsiteX2" fmla="*/ 2397874 w 2651024"/>
              <a:gd name="connsiteY2" fmla="*/ 506299 h 2651018"/>
              <a:gd name="connsiteX3" fmla="*/ 2651024 w 2651024"/>
              <a:gd name="connsiteY3" fmla="*/ 1325509 h 2651018"/>
              <a:gd name="connsiteX4" fmla="*/ 2397874 w 2651024"/>
              <a:gd name="connsiteY4" fmla="*/ 2144719 h 2651018"/>
              <a:gd name="connsiteX5" fmla="*/ 1735118 w 2651024"/>
              <a:gd name="connsiteY5" fmla="*/ 2651018 h 2651018"/>
              <a:gd name="connsiteX6" fmla="*/ 915906 w 2651024"/>
              <a:gd name="connsiteY6" fmla="*/ 2651018 h 2651018"/>
              <a:gd name="connsiteX7" fmla="*/ 253150 w 2651024"/>
              <a:gd name="connsiteY7" fmla="*/ 2144719 h 2651018"/>
              <a:gd name="connsiteX8" fmla="*/ 0 w 2651024"/>
              <a:gd name="connsiteY8" fmla="*/ 1325509 h 2651018"/>
              <a:gd name="connsiteX9" fmla="*/ 253150 w 2651024"/>
              <a:gd name="connsiteY9" fmla="*/ 506299 h 2651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1024" h="2651018">
                <a:moveTo>
                  <a:pt x="915906" y="0"/>
                </a:moveTo>
                <a:lnTo>
                  <a:pt x="1735118" y="0"/>
                </a:lnTo>
                <a:lnTo>
                  <a:pt x="2397874" y="506299"/>
                </a:lnTo>
                <a:lnTo>
                  <a:pt x="2651024" y="1325509"/>
                </a:lnTo>
                <a:lnTo>
                  <a:pt x="2397874" y="2144719"/>
                </a:lnTo>
                <a:lnTo>
                  <a:pt x="1735118" y="2651018"/>
                </a:lnTo>
                <a:lnTo>
                  <a:pt x="915906" y="2651018"/>
                </a:lnTo>
                <a:lnTo>
                  <a:pt x="253150" y="2144719"/>
                </a:lnTo>
                <a:lnTo>
                  <a:pt x="0" y="1325509"/>
                </a:lnTo>
                <a:lnTo>
                  <a:pt x="253150" y="506299"/>
                </a:lnTo>
                <a:close/>
              </a:path>
            </a:pathLst>
          </a:custGeom>
        </p:spPr>
        <p:txBody>
          <a:bodyPr wrap="square">
            <a:noAutofit/>
          </a:bodyPr>
          <a:lstStyle>
            <a:lvl1pPr marL="0" indent="0" algn="ctr">
              <a:buNone/>
              <a:defRPr sz="1200">
                <a:solidFill>
                  <a:schemeClr val="tx1">
                    <a:lumMod val="50000"/>
                    <a:lumOff val="50000"/>
                  </a:schemeClr>
                </a:solidFill>
                <a:latin typeface="Raleway" panose="020B0503030101060003" pitchFamily="34" charset="0"/>
              </a:defRPr>
            </a:lvl1pPr>
          </a:lstStyle>
          <a:p>
            <a:r>
              <a:rPr lang="en-US" dirty="0"/>
              <a:t>Drag your image here</a:t>
            </a:r>
          </a:p>
        </p:txBody>
      </p:sp>
      <p:sp>
        <p:nvSpPr>
          <p:cNvPr id="10" name="Freeform: Shape 9">
            <a:extLst>
              <a:ext uri="{FF2B5EF4-FFF2-40B4-BE49-F238E27FC236}">
                <a16:creationId xmlns="" xmlns:a16="http://schemas.microsoft.com/office/drawing/2014/main" id="{0EB86EBE-0EDD-4F17-88E2-B20390BC36D5}"/>
              </a:ext>
            </a:extLst>
          </p:cNvPr>
          <p:cNvSpPr>
            <a:spLocks noGrp="1"/>
          </p:cNvSpPr>
          <p:nvPr>
            <p:ph type="pic" sz="quarter" idx="23" hasCustomPrompt="1"/>
          </p:nvPr>
        </p:nvSpPr>
        <p:spPr>
          <a:xfrm>
            <a:off x="4453261" y="1165900"/>
            <a:ext cx="2651024" cy="2651018"/>
          </a:xfrm>
          <a:custGeom>
            <a:avLst/>
            <a:gdLst>
              <a:gd name="connsiteX0" fmla="*/ 915906 w 2651024"/>
              <a:gd name="connsiteY0" fmla="*/ 0 h 2651018"/>
              <a:gd name="connsiteX1" fmla="*/ 1735118 w 2651024"/>
              <a:gd name="connsiteY1" fmla="*/ 0 h 2651018"/>
              <a:gd name="connsiteX2" fmla="*/ 2397874 w 2651024"/>
              <a:gd name="connsiteY2" fmla="*/ 506299 h 2651018"/>
              <a:gd name="connsiteX3" fmla="*/ 2651024 w 2651024"/>
              <a:gd name="connsiteY3" fmla="*/ 1325509 h 2651018"/>
              <a:gd name="connsiteX4" fmla="*/ 2397874 w 2651024"/>
              <a:gd name="connsiteY4" fmla="*/ 2144719 h 2651018"/>
              <a:gd name="connsiteX5" fmla="*/ 1735118 w 2651024"/>
              <a:gd name="connsiteY5" fmla="*/ 2651018 h 2651018"/>
              <a:gd name="connsiteX6" fmla="*/ 915906 w 2651024"/>
              <a:gd name="connsiteY6" fmla="*/ 2651018 h 2651018"/>
              <a:gd name="connsiteX7" fmla="*/ 253150 w 2651024"/>
              <a:gd name="connsiteY7" fmla="*/ 2144719 h 2651018"/>
              <a:gd name="connsiteX8" fmla="*/ 0 w 2651024"/>
              <a:gd name="connsiteY8" fmla="*/ 1325509 h 2651018"/>
              <a:gd name="connsiteX9" fmla="*/ 253150 w 2651024"/>
              <a:gd name="connsiteY9" fmla="*/ 506299 h 2651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1024" h="2651018">
                <a:moveTo>
                  <a:pt x="915906" y="0"/>
                </a:moveTo>
                <a:lnTo>
                  <a:pt x="1735118" y="0"/>
                </a:lnTo>
                <a:lnTo>
                  <a:pt x="2397874" y="506299"/>
                </a:lnTo>
                <a:lnTo>
                  <a:pt x="2651024" y="1325509"/>
                </a:lnTo>
                <a:lnTo>
                  <a:pt x="2397874" y="2144719"/>
                </a:lnTo>
                <a:lnTo>
                  <a:pt x="1735118" y="2651018"/>
                </a:lnTo>
                <a:lnTo>
                  <a:pt x="915906" y="2651018"/>
                </a:lnTo>
                <a:lnTo>
                  <a:pt x="253150" y="2144719"/>
                </a:lnTo>
                <a:lnTo>
                  <a:pt x="0" y="1325509"/>
                </a:lnTo>
                <a:lnTo>
                  <a:pt x="253150" y="506299"/>
                </a:lnTo>
                <a:close/>
              </a:path>
            </a:pathLst>
          </a:custGeom>
        </p:spPr>
        <p:txBody>
          <a:bodyPr wrap="square">
            <a:noAutofit/>
          </a:bodyPr>
          <a:lstStyle>
            <a:lvl1pPr marL="0" indent="0" algn="ctr">
              <a:buNone/>
              <a:defRPr sz="1200">
                <a:solidFill>
                  <a:schemeClr val="tx1">
                    <a:lumMod val="50000"/>
                    <a:lumOff val="50000"/>
                  </a:schemeClr>
                </a:solidFill>
                <a:latin typeface="Raleway" panose="020B0503030101060003" pitchFamily="34" charset="0"/>
              </a:defRPr>
            </a:lvl1pPr>
          </a:lstStyle>
          <a:p>
            <a:r>
              <a:rPr lang="en-US" dirty="0"/>
              <a:t>Drag your image here</a:t>
            </a:r>
          </a:p>
        </p:txBody>
      </p:sp>
      <p:sp>
        <p:nvSpPr>
          <p:cNvPr id="9" name="Freeform: Shape 8">
            <a:extLst>
              <a:ext uri="{FF2B5EF4-FFF2-40B4-BE49-F238E27FC236}">
                <a16:creationId xmlns="" xmlns:a16="http://schemas.microsoft.com/office/drawing/2014/main" id="{AE345D24-2BCF-4CDC-9077-063FDEE1D19C}"/>
              </a:ext>
            </a:extLst>
          </p:cNvPr>
          <p:cNvSpPr>
            <a:spLocks noGrp="1"/>
          </p:cNvSpPr>
          <p:nvPr>
            <p:ph type="pic" sz="quarter" idx="22" hasCustomPrompt="1"/>
          </p:nvPr>
        </p:nvSpPr>
        <p:spPr>
          <a:xfrm>
            <a:off x="548916" y="1165900"/>
            <a:ext cx="2651024" cy="2651018"/>
          </a:xfrm>
          <a:custGeom>
            <a:avLst/>
            <a:gdLst>
              <a:gd name="connsiteX0" fmla="*/ 915906 w 2651024"/>
              <a:gd name="connsiteY0" fmla="*/ 0 h 2651018"/>
              <a:gd name="connsiteX1" fmla="*/ 1735118 w 2651024"/>
              <a:gd name="connsiteY1" fmla="*/ 0 h 2651018"/>
              <a:gd name="connsiteX2" fmla="*/ 2397874 w 2651024"/>
              <a:gd name="connsiteY2" fmla="*/ 506299 h 2651018"/>
              <a:gd name="connsiteX3" fmla="*/ 2651024 w 2651024"/>
              <a:gd name="connsiteY3" fmla="*/ 1325509 h 2651018"/>
              <a:gd name="connsiteX4" fmla="*/ 2397874 w 2651024"/>
              <a:gd name="connsiteY4" fmla="*/ 2144719 h 2651018"/>
              <a:gd name="connsiteX5" fmla="*/ 1735118 w 2651024"/>
              <a:gd name="connsiteY5" fmla="*/ 2651018 h 2651018"/>
              <a:gd name="connsiteX6" fmla="*/ 915906 w 2651024"/>
              <a:gd name="connsiteY6" fmla="*/ 2651018 h 2651018"/>
              <a:gd name="connsiteX7" fmla="*/ 253150 w 2651024"/>
              <a:gd name="connsiteY7" fmla="*/ 2144719 h 2651018"/>
              <a:gd name="connsiteX8" fmla="*/ 0 w 2651024"/>
              <a:gd name="connsiteY8" fmla="*/ 1325509 h 2651018"/>
              <a:gd name="connsiteX9" fmla="*/ 253150 w 2651024"/>
              <a:gd name="connsiteY9" fmla="*/ 506299 h 2651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1024" h="2651018">
                <a:moveTo>
                  <a:pt x="915906" y="0"/>
                </a:moveTo>
                <a:lnTo>
                  <a:pt x="1735118" y="0"/>
                </a:lnTo>
                <a:lnTo>
                  <a:pt x="2397874" y="506299"/>
                </a:lnTo>
                <a:lnTo>
                  <a:pt x="2651024" y="1325509"/>
                </a:lnTo>
                <a:lnTo>
                  <a:pt x="2397874" y="2144719"/>
                </a:lnTo>
                <a:lnTo>
                  <a:pt x="1735118" y="2651018"/>
                </a:lnTo>
                <a:lnTo>
                  <a:pt x="915906" y="2651018"/>
                </a:lnTo>
                <a:lnTo>
                  <a:pt x="253150" y="2144719"/>
                </a:lnTo>
                <a:lnTo>
                  <a:pt x="0" y="1325509"/>
                </a:lnTo>
                <a:lnTo>
                  <a:pt x="253150" y="506299"/>
                </a:lnTo>
                <a:close/>
              </a:path>
            </a:pathLst>
          </a:custGeom>
        </p:spPr>
        <p:txBody>
          <a:bodyPr wrap="square">
            <a:noAutofit/>
          </a:bodyPr>
          <a:lstStyle>
            <a:lvl1pPr marL="0" indent="0" algn="ctr">
              <a:buNone/>
              <a:defRPr sz="1200">
                <a:solidFill>
                  <a:schemeClr val="tx1">
                    <a:lumMod val="50000"/>
                    <a:lumOff val="50000"/>
                  </a:schemeClr>
                </a:solidFill>
                <a:latin typeface="Raleway" panose="020B0503030101060003" pitchFamily="34" charset="0"/>
              </a:defRPr>
            </a:lvl1pPr>
          </a:lstStyle>
          <a:p>
            <a:r>
              <a:rPr lang="en-US" dirty="0"/>
              <a:t>Drag your image here</a:t>
            </a:r>
          </a:p>
        </p:txBody>
      </p:sp>
    </p:spTree>
    <p:extLst>
      <p:ext uri="{BB962C8B-B14F-4D97-AF65-F5344CB8AC3E}">
        <p14:creationId xmlns="" xmlns:p14="http://schemas.microsoft.com/office/powerpoint/2010/main" val="29267354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8" name="Footer Placeholder 7">
            <a:extLst>
              <a:ext uri="{FF2B5EF4-FFF2-40B4-BE49-F238E27FC236}">
                <a16:creationId xmlns="" xmlns:a16="http://schemas.microsoft.com/office/drawing/2014/main" id="{4552F197-B265-4A24-B3B2-579047097227}"/>
              </a:ext>
            </a:extLst>
          </p:cNvPr>
          <p:cNvSpPr>
            <a:spLocks noGrp="1"/>
          </p:cNvSpPr>
          <p:nvPr>
            <p:ph type="ftr" sz="quarter" idx="10"/>
          </p:nvPr>
        </p:nvSpPr>
        <p:spPr>
          <a:xfrm>
            <a:off x="5234215" y="6436678"/>
            <a:ext cx="1723571" cy="365125"/>
          </a:xfrm>
          <a:prstGeom prst="rect">
            <a:avLst/>
          </a:prstGeom>
        </p:spPr>
        <p:txBody>
          <a:bodyPr/>
          <a:lstStyle/>
          <a:p>
            <a:r>
              <a:rPr lang="en-US" dirty="0"/>
              <a:t>www.infobusiness.com</a:t>
            </a:r>
          </a:p>
        </p:txBody>
      </p:sp>
      <p:sp>
        <p:nvSpPr>
          <p:cNvPr id="9" name="Slide Number Placeholder 8">
            <a:extLst>
              <a:ext uri="{FF2B5EF4-FFF2-40B4-BE49-F238E27FC236}">
                <a16:creationId xmlns="" xmlns:a16="http://schemas.microsoft.com/office/drawing/2014/main" id="{5CEA28D6-30E3-4853-9DDB-89073BC25F8D}"/>
              </a:ext>
            </a:extLst>
          </p:cNvPr>
          <p:cNvSpPr>
            <a:spLocks noGrp="1"/>
          </p:cNvSpPr>
          <p:nvPr>
            <p:ph type="sldNum" sz="quarter" idx="11"/>
          </p:nvPr>
        </p:nvSpPr>
        <p:spPr>
          <a:xfrm>
            <a:off x="10915718" y="66550"/>
            <a:ext cx="464275" cy="191427"/>
          </a:xfrm>
          <a:prstGeom prst="rect">
            <a:avLst/>
          </a:prstGeom>
        </p:spPr>
        <p:txBody>
          <a:bodyPr/>
          <a:lstStyle/>
          <a:p>
            <a:fld id="{22E1CF2F-19B6-4B01-91BB-CDBA096AD5BE}" type="slidenum">
              <a:rPr lang="en-US" smtClean="0"/>
              <a:pPr/>
              <a:t>‹#›</a:t>
            </a:fld>
            <a:endParaRPr lang="en-US" dirty="0"/>
          </a:p>
        </p:txBody>
      </p:sp>
    </p:spTree>
    <p:extLst>
      <p:ext uri="{BB962C8B-B14F-4D97-AF65-F5344CB8AC3E}">
        <p14:creationId xmlns="" xmlns:p14="http://schemas.microsoft.com/office/powerpoint/2010/main" val="327663352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1_Title Slide">
    <p:spTree>
      <p:nvGrpSpPr>
        <p:cNvPr id="1" name=""/>
        <p:cNvGrpSpPr/>
        <p:nvPr/>
      </p:nvGrpSpPr>
      <p:grpSpPr>
        <a:xfrm>
          <a:off x="0" y="0"/>
          <a:ext cx="0" cy="0"/>
          <a:chOff x="0" y="0"/>
          <a:chExt cx="0" cy="0"/>
        </a:xfrm>
      </p:grpSpPr>
      <p:sp>
        <p:nvSpPr>
          <p:cNvPr id="15" name="Freeform: Shape 14">
            <a:extLst>
              <a:ext uri="{FF2B5EF4-FFF2-40B4-BE49-F238E27FC236}">
                <a16:creationId xmlns="" xmlns:a16="http://schemas.microsoft.com/office/drawing/2014/main" id="{720964A7-C058-4254-86CC-2A0047D55FBF}"/>
              </a:ext>
            </a:extLst>
          </p:cNvPr>
          <p:cNvSpPr>
            <a:spLocks noGrp="1"/>
          </p:cNvSpPr>
          <p:nvPr>
            <p:ph type="pic" sz="quarter" idx="24" hasCustomPrompt="1"/>
          </p:nvPr>
        </p:nvSpPr>
        <p:spPr>
          <a:xfrm>
            <a:off x="5876786" y="4059480"/>
            <a:ext cx="5477014" cy="1970258"/>
          </a:xfrm>
          <a:custGeom>
            <a:avLst/>
            <a:gdLst>
              <a:gd name="connsiteX0" fmla="*/ 0 w 5477014"/>
              <a:gd name="connsiteY0" fmla="*/ 0 h 1970258"/>
              <a:gd name="connsiteX1" fmla="*/ 5477014 w 5477014"/>
              <a:gd name="connsiteY1" fmla="*/ 0 h 1970258"/>
              <a:gd name="connsiteX2" fmla="*/ 5477014 w 5477014"/>
              <a:gd name="connsiteY2" fmla="*/ 1970258 h 1970258"/>
              <a:gd name="connsiteX3" fmla="*/ 0 w 5477014"/>
              <a:gd name="connsiteY3" fmla="*/ 1970258 h 1970258"/>
            </a:gdLst>
            <a:ahLst/>
            <a:cxnLst>
              <a:cxn ang="0">
                <a:pos x="connsiteX0" y="connsiteY0"/>
              </a:cxn>
              <a:cxn ang="0">
                <a:pos x="connsiteX1" y="connsiteY1"/>
              </a:cxn>
              <a:cxn ang="0">
                <a:pos x="connsiteX2" y="connsiteY2"/>
              </a:cxn>
              <a:cxn ang="0">
                <a:pos x="connsiteX3" y="connsiteY3"/>
              </a:cxn>
            </a:cxnLst>
            <a:rect l="l" t="t" r="r" b="b"/>
            <a:pathLst>
              <a:path w="5477014" h="1970258">
                <a:moveTo>
                  <a:pt x="0" y="0"/>
                </a:moveTo>
                <a:lnTo>
                  <a:pt x="5477014" y="0"/>
                </a:lnTo>
                <a:lnTo>
                  <a:pt x="5477014" y="1970258"/>
                </a:lnTo>
                <a:lnTo>
                  <a:pt x="0" y="1970258"/>
                </a:lnTo>
                <a:close/>
              </a:path>
            </a:pathLst>
          </a:custGeom>
        </p:spPr>
        <p:txBody>
          <a:bodyPr wrap="square">
            <a:noAutofit/>
          </a:bodyPr>
          <a:lstStyle>
            <a:lvl1pPr marL="0" indent="0" algn="ctr">
              <a:buNone/>
              <a:defRPr sz="1200">
                <a:solidFill>
                  <a:schemeClr val="tx1">
                    <a:lumMod val="50000"/>
                    <a:lumOff val="50000"/>
                  </a:schemeClr>
                </a:solidFill>
                <a:latin typeface="Raleway" panose="020B0503030101060003" pitchFamily="34" charset="0"/>
              </a:defRPr>
            </a:lvl1pPr>
          </a:lstStyle>
          <a:p>
            <a:r>
              <a:rPr lang="en-US" dirty="0"/>
              <a:t>Drag your image here</a:t>
            </a:r>
          </a:p>
        </p:txBody>
      </p:sp>
      <p:sp>
        <p:nvSpPr>
          <p:cNvPr id="13" name="Freeform: Shape 12">
            <a:extLst>
              <a:ext uri="{FF2B5EF4-FFF2-40B4-BE49-F238E27FC236}">
                <a16:creationId xmlns="" xmlns:a16="http://schemas.microsoft.com/office/drawing/2014/main" id="{57A7B0D5-A6A9-48C9-B828-A0C88E616C11}"/>
              </a:ext>
            </a:extLst>
          </p:cNvPr>
          <p:cNvSpPr>
            <a:spLocks noGrp="1"/>
          </p:cNvSpPr>
          <p:nvPr>
            <p:ph type="pic" sz="quarter" idx="23" hasCustomPrompt="1"/>
          </p:nvPr>
        </p:nvSpPr>
        <p:spPr>
          <a:xfrm>
            <a:off x="3236843" y="4059481"/>
            <a:ext cx="2199860" cy="1970258"/>
          </a:xfrm>
          <a:custGeom>
            <a:avLst/>
            <a:gdLst>
              <a:gd name="connsiteX0" fmla="*/ 0 w 2199860"/>
              <a:gd name="connsiteY0" fmla="*/ 0 h 1970258"/>
              <a:gd name="connsiteX1" fmla="*/ 2199860 w 2199860"/>
              <a:gd name="connsiteY1" fmla="*/ 0 h 1970258"/>
              <a:gd name="connsiteX2" fmla="*/ 2199860 w 2199860"/>
              <a:gd name="connsiteY2" fmla="*/ 1970258 h 1970258"/>
              <a:gd name="connsiteX3" fmla="*/ 0 w 2199860"/>
              <a:gd name="connsiteY3" fmla="*/ 1970258 h 1970258"/>
            </a:gdLst>
            <a:ahLst/>
            <a:cxnLst>
              <a:cxn ang="0">
                <a:pos x="connsiteX0" y="connsiteY0"/>
              </a:cxn>
              <a:cxn ang="0">
                <a:pos x="connsiteX1" y="connsiteY1"/>
              </a:cxn>
              <a:cxn ang="0">
                <a:pos x="connsiteX2" y="connsiteY2"/>
              </a:cxn>
              <a:cxn ang="0">
                <a:pos x="connsiteX3" y="connsiteY3"/>
              </a:cxn>
            </a:cxnLst>
            <a:rect l="l" t="t" r="r" b="b"/>
            <a:pathLst>
              <a:path w="2199860" h="1970258">
                <a:moveTo>
                  <a:pt x="0" y="0"/>
                </a:moveTo>
                <a:lnTo>
                  <a:pt x="2199860" y="0"/>
                </a:lnTo>
                <a:lnTo>
                  <a:pt x="2199860" y="1970258"/>
                </a:lnTo>
                <a:lnTo>
                  <a:pt x="0" y="1970258"/>
                </a:lnTo>
                <a:close/>
              </a:path>
            </a:pathLst>
          </a:custGeom>
        </p:spPr>
        <p:txBody>
          <a:bodyPr wrap="square">
            <a:noAutofit/>
          </a:bodyPr>
          <a:lstStyle>
            <a:lvl1pPr marL="0" indent="0" algn="ctr">
              <a:buNone/>
              <a:defRPr sz="1200">
                <a:solidFill>
                  <a:schemeClr val="tx1">
                    <a:lumMod val="50000"/>
                    <a:lumOff val="50000"/>
                  </a:schemeClr>
                </a:solidFill>
                <a:latin typeface="Raleway" panose="020B0503030101060003" pitchFamily="34" charset="0"/>
              </a:defRPr>
            </a:lvl1pPr>
          </a:lstStyle>
          <a:p>
            <a:r>
              <a:rPr lang="en-US" dirty="0"/>
              <a:t>Drag your image here</a:t>
            </a:r>
          </a:p>
        </p:txBody>
      </p:sp>
      <p:sp>
        <p:nvSpPr>
          <p:cNvPr id="11" name="Freeform: Shape 10">
            <a:extLst>
              <a:ext uri="{FF2B5EF4-FFF2-40B4-BE49-F238E27FC236}">
                <a16:creationId xmlns="" xmlns:a16="http://schemas.microsoft.com/office/drawing/2014/main" id="{3AE1F9F9-0CE3-4CF3-83EB-8E3632BB6136}"/>
              </a:ext>
            </a:extLst>
          </p:cNvPr>
          <p:cNvSpPr>
            <a:spLocks noGrp="1"/>
          </p:cNvSpPr>
          <p:nvPr>
            <p:ph type="pic" sz="quarter" idx="22" hasCustomPrompt="1"/>
          </p:nvPr>
        </p:nvSpPr>
        <p:spPr>
          <a:xfrm>
            <a:off x="838200" y="4059480"/>
            <a:ext cx="2199860" cy="1970258"/>
          </a:xfrm>
          <a:custGeom>
            <a:avLst/>
            <a:gdLst>
              <a:gd name="connsiteX0" fmla="*/ 0 w 2199860"/>
              <a:gd name="connsiteY0" fmla="*/ 0 h 1970258"/>
              <a:gd name="connsiteX1" fmla="*/ 2199860 w 2199860"/>
              <a:gd name="connsiteY1" fmla="*/ 0 h 1970258"/>
              <a:gd name="connsiteX2" fmla="*/ 2199860 w 2199860"/>
              <a:gd name="connsiteY2" fmla="*/ 1970258 h 1970258"/>
              <a:gd name="connsiteX3" fmla="*/ 0 w 2199860"/>
              <a:gd name="connsiteY3" fmla="*/ 1970258 h 1970258"/>
            </a:gdLst>
            <a:ahLst/>
            <a:cxnLst>
              <a:cxn ang="0">
                <a:pos x="connsiteX0" y="connsiteY0"/>
              </a:cxn>
              <a:cxn ang="0">
                <a:pos x="connsiteX1" y="connsiteY1"/>
              </a:cxn>
              <a:cxn ang="0">
                <a:pos x="connsiteX2" y="connsiteY2"/>
              </a:cxn>
              <a:cxn ang="0">
                <a:pos x="connsiteX3" y="connsiteY3"/>
              </a:cxn>
            </a:cxnLst>
            <a:rect l="l" t="t" r="r" b="b"/>
            <a:pathLst>
              <a:path w="2199860" h="1970258">
                <a:moveTo>
                  <a:pt x="0" y="0"/>
                </a:moveTo>
                <a:lnTo>
                  <a:pt x="2199860" y="0"/>
                </a:lnTo>
                <a:lnTo>
                  <a:pt x="2199860" y="1970258"/>
                </a:lnTo>
                <a:lnTo>
                  <a:pt x="0" y="1970258"/>
                </a:lnTo>
                <a:close/>
              </a:path>
            </a:pathLst>
          </a:custGeom>
        </p:spPr>
        <p:txBody>
          <a:bodyPr wrap="square">
            <a:noAutofit/>
          </a:bodyPr>
          <a:lstStyle>
            <a:lvl1pPr marL="0" indent="0" algn="ctr">
              <a:buNone/>
              <a:defRPr sz="1200">
                <a:solidFill>
                  <a:schemeClr val="tx1">
                    <a:lumMod val="50000"/>
                    <a:lumOff val="50000"/>
                  </a:schemeClr>
                </a:solidFill>
                <a:latin typeface="Raleway" panose="020B0503030101060003" pitchFamily="34" charset="0"/>
              </a:defRPr>
            </a:lvl1pPr>
          </a:lstStyle>
          <a:p>
            <a:r>
              <a:rPr lang="en-US" dirty="0"/>
              <a:t>Drag your image here</a:t>
            </a:r>
          </a:p>
        </p:txBody>
      </p:sp>
      <p:sp>
        <p:nvSpPr>
          <p:cNvPr id="20" name="Freeform: Shape 19">
            <a:extLst>
              <a:ext uri="{FF2B5EF4-FFF2-40B4-BE49-F238E27FC236}">
                <a16:creationId xmlns="" xmlns:a16="http://schemas.microsoft.com/office/drawing/2014/main" id="{AAE3505E-5AC2-4716-B765-FF5CC0C2904C}"/>
              </a:ext>
            </a:extLst>
          </p:cNvPr>
          <p:cNvSpPr>
            <a:spLocks noGrp="1"/>
          </p:cNvSpPr>
          <p:nvPr>
            <p:ph type="pic" sz="quarter" idx="26" hasCustomPrompt="1"/>
          </p:nvPr>
        </p:nvSpPr>
        <p:spPr>
          <a:xfrm>
            <a:off x="838200" y="1899376"/>
            <a:ext cx="2199860" cy="1970258"/>
          </a:xfrm>
          <a:custGeom>
            <a:avLst/>
            <a:gdLst>
              <a:gd name="connsiteX0" fmla="*/ 0 w 2199860"/>
              <a:gd name="connsiteY0" fmla="*/ 0 h 1970258"/>
              <a:gd name="connsiteX1" fmla="*/ 2199860 w 2199860"/>
              <a:gd name="connsiteY1" fmla="*/ 0 h 1970258"/>
              <a:gd name="connsiteX2" fmla="*/ 2199860 w 2199860"/>
              <a:gd name="connsiteY2" fmla="*/ 1970258 h 1970258"/>
              <a:gd name="connsiteX3" fmla="*/ 0 w 2199860"/>
              <a:gd name="connsiteY3" fmla="*/ 1970258 h 1970258"/>
            </a:gdLst>
            <a:ahLst/>
            <a:cxnLst>
              <a:cxn ang="0">
                <a:pos x="connsiteX0" y="connsiteY0"/>
              </a:cxn>
              <a:cxn ang="0">
                <a:pos x="connsiteX1" y="connsiteY1"/>
              </a:cxn>
              <a:cxn ang="0">
                <a:pos x="connsiteX2" y="connsiteY2"/>
              </a:cxn>
              <a:cxn ang="0">
                <a:pos x="connsiteX3" y="connsiteY3"/>
              </a:cxn>
            </a:cxnLst>
            <a:rect l="l" t="t" r="r" b="b"/>
            <a:pathLst>
              <a:path w="2199860" h="1970258">
                <a:moveTo>
                  <a:pt x="0" y="0"/>
                </a:moveTo>
                <a:lnTo>
                  <a:pt x="2199860" y="0"/>
                </a:lnTo>
                <a:lnTo>
                  <a:pt x="2199860" y="1970258"/>
                </a:lnTo>
                <a:lnTo>
                  <a:pt x="0" y="1970258"/>
                </a:lnTo>
                <a:close/>
              </a:path>
            </a:pathLst>
          </a:custGeom>
        </p:spPr>
        <p:txBody>
          <a:bodyPr wrap="square">
            <a:noAutofit/>
          </a:bodyPr>
          <a:lstStyle>
            <a:lvl1pPr marL="0" indent="0" algn="ctr">
              <a:buNone/>
              <a:defRPr sz="1200" b="1">
                <a:solidFill>
                  <a:schemeClr val="tx1">
                    <a:lumMod val="50000"/>
                    <a:lumOff val="50000"/>
                  </a:schemeClr>
                </a:solidFill>
                <a:latin typeface="Raleway" panose="020B0503030101060003" pitchFamily="34" charset="0"/>
              </a:defRPr>
            </a:lvl1pPr>
          </a:lstStyle>
          <a:p>
            <a:r>
              <a:rPr lang="en-US" dirty="0"/>
              <a:t>Drag your image here</a:t>
            </a:r>
          </a:p>
        </p:txBody>
      </p:sp>
      <p:sp>
        <p:nvSpPr>
          <p:cNvPr id="18" name="Freeform: Shape 17">
            <a:extLst>
              <a:ext uri="{FF2B5EF4-FFF2-40B4-BE49-F238E27FC236}">
                <a16:creationId xmlns="" xmlns:a16="http://schemas.microsoft.com/office/drawing/2014/main" id="{A9C2ADC4-29BE-42D4-AECA-C3DD452B464A}"/>
              </a:ext>
            </a:extLst>
          </p:cNvPr>
          <p:cNvSpPr>
            <a:spLocks noGrp="1"/>
          </p:cNvSpPr>
          <p:nvPr>
            <p:ph type="pic" sz="quarter" idx="25" hasCustomPrompt="1"/>
          </p:nvPr>
        </p:nvSpPr>
        <p:spPr>
          <a:xfrm>
            <a:off x="3236843" y="1899377"/>
            <a:ext cx="2199860" cy="1970258"/>
          </a:xfrm>
          <a:custGeom>
            <a:avLst/>
            <a:gdLst>
              <a:gd name="connsiteX0" fmla="*/ 0 w 2199860"/>
              <a:gd name="connsiteY0" fmla="*/ 0 h 1970258"/>
              <a:gd name="connsiteX1" fmla="*/ 2199860 w 2199860"/>
              <a:gd name="connsiteY1" fmla="*/ 0 h 1970258"/>
              <a:gd name="connsiteX2" fmla="*/ 2199860 w 2199860"/>
              <a:gd name="connsiteY2" fmla="*/ 1970258 h 1970258"/>
              <a:gd name="connsiteX3" fmla="*/ 0 w 2199860"/>
              <a:gd name="connsiteY3" fmla="*/ 1970258 h 1970258"/>
            </a:gdLst>
            <a:ahLst/>
            <a:cxnLst>
              <a:cxn ang="0">
                <a:pos x="connsiteX0" y="connsiteY0"/>
              </a:cxn>
              <a:cxn ang="0">
                <a:pos x="connsiteX1" y="connsiteY1"/>
              </a:cxn>
              <a:cxn ang="0">
                <a:pos x="connsiteX2" y="connsiteY2"/>
              </a:cxn>
              <a:cxn ang="0">
                <a:pos x="connsiteX3" y="connsiteY3"/>
              </a:cxn>
            </a:cxnLst>
            <a:rect l="l" t="t" r="r" b="b"/>
            <a:pathLst>
              <a:path w="2199860" h="1970258">
                <a:moveTo>
                  <a:pt x="0" y="0"/>
                </a:moveTo>
                <a:lnTo>
                  <a:pt x="2199860" y="0"/>
                </a:lnTo>
                <a:lnTo>
                  <a:pt x="2199860" y="1970258"/>
                </a:lnTo>
                <a:lnTo>
                  <a:pt x="0" y="1970258"/>
                </a:lnTo>
                <a:close/>
              </a:path>
            </a:pathLst>
          </a:custGeom>
        </p:spPr>
        <p:txBody>
          <a:bodyPr wrap="square">
            <a:noAutofit/>
          </a:bodyPr>
          <a:lstStyle>
            <a:lvl1pPr marL="0" indent="0" algn="ctr">
              <a:buNone/>
              <a:defRPr sz="1200" b="1">
                <a:solidFill>
                  <a:schemeClr val="tx1">
                    <a:lumMod val="50000"/>
                    <a:lumOff val="50000"/>
                  </a:schemeClr>
                </a:solidFill>
                <a:latin typeface="Raleway" panose="020B0503030101060003" pitchFamily="34" charset="0"/>
              </a:defRPr>
            </a:lvl1pPr>
          </a:lstStyle>
          <a:p>
            <a:r>
              <a:rPr lang="en-US" dirty="0"/>
              <a:t>Drag your image here</a:t>
            </a:r>
          </a:p>
        </p:txBody>
      </p:sp>
    </p:spTree>
    <p:extLst>
      <p:ext uri="{BB962C8B-B14F-4D97-AF65-F5344CB8AC3E}">
        <p14:creationId xmlns="" xmlns:p14="http://schemas.microsoft.com/office/powerpoint/2010/main" val="16452947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2_Title Slide">
    <p:spTree>
      <p:nvGrpSpPr>
        <p:cNvPr id="1" name=""/>
        <p:cNvGrpSpPr/>
        <p:nvPr/>
      </p:nvGrpSpPr>
      <p:grpSpPr>
        <a:xfrm>
          <a:off x="0" y="0"/>
          <a:ext cx="0" cy="0"/>
          <a:chOff x="0" y="0"/>
          <a:chExt cx="0" cy="0"/>
        </a:xfrm>
      </p:grpSpPr>
      <p:sp>
        <p:nvSpPr>
          <p:cNvPr id="21" name="Freeform: Shape 20">
            <a:extLst>
              <a:ext uri="{FF2B5EF4-FFF2-40B4-BE49-F238E27FC236}">
                <a16:creationId xmlns="" xmlns:a16="http://schemas.microsoft.com/office/drawing/2014/main" id="{3A7D7A32-9744-4656-8443-F359E2E8BD93}"/>
              </a:ext>
            </a:extLst>
          </p:cNvPr>
          <p:cNvSpPr>
            <a:spLocks noGrp="1"/>
          </p:cNvSpPr>
          <p:nvPr>
            <p:ph type="pic" sz="quarter" idx="24" hasCustomPrompt="1"/>
          </p:nvPr>
        </p:nvSpPr>
        <p:spPr>
          <a:xfrm>
            <a:off x="5751444" y="1662318"/>
            <a:ext cx="2769704" cy="1968778"/>
          </a:xfrm>
          <a:custGeom>
            <a:avLst/>
            <a:gdLst>
              <a:gd name="connsiteX0" fmla="*/ 0 w 2769704"/>
              <a:gd name="connsiteY0" fmla="*/ 0 h 1968778"/>
              <a:gd name="connsiteX1" fmla="*/ 2769704 w 2769704"/>
              <a:gd name="connsiteY1" fmla="*/ 0 h 1968778"/>
              <a:gd name="connsiteX2" fmla="*/ 2769704 w 2769704"/>
              <a:gd name="connsiteY2" fmla="*/ 1968778 h 1968778"/>
              <a:gd name="connsiteX3" fmla="*/ 0 w 2769704"/>
              <a:gd name="connsiteY3" fmla="*/ 1968778 h 1968778"/>
            </a:gdLst>
            <a:ahLst/>
            <a:cxnLst>
              <a:cxn ang="0">
                <a:pos x="connsiteX0" y="connsiteY0"/>
              </a:cxn>
              <a:cxn ang="0">
                <a:pos x="connsiteX1" y="connsiteY1"/>
              </a:cxn>
              <a:cxn ang="0">
                <a:pos x="connsiteX2" y="connsiteY2"/>
              </a:cxn>
              <a:cxn ang="0">
                <a:pos x="connsiteX3" y="connsiteY3"/>
              </a:cxn>
            </a:cxnLst>
            <a:rect l="l" t="t" r="r" b="b"/>
            <a:pathLst>
              <a:path w="2769704" h="1968778">
                <a:moveTo>
                  <a:pt x="0" y="0"/>
                </a:moveTo>
                <a:lnTo>
                  <a:pt x="2769704" y="0"/>
                </a:lnTo>
                <a:lnTo>
                  <a:pt x="2769704" y="1968778"/>
                </a:lnTo>
                <a:lnTo>
                  <a:pt x="0" y="1968778"/>
                </a:lnTo>
                <a:close/>
              </a:path>
            </a:pathLst>
          </a:custGeom>
        </p:spPr>
        <p:txBody>
          <a:bodyPr wrap="square">
            <a:noAutofit/>
          </a:bodyPr>
          <a:lstStyle>
            <a:lvl1pPr marL="0" indent="0" algn="ctr">
              <a:buNone/>
              <a:defRPr sz="1200">
                <a:solidFill>
                  <a:schemeClr val="tx1">
                    <a:lumMod val="50000"/>
                    <a:lumOff val="50000"/>
                  </a:schemeClr>
                </a:solidFill>
                <a:latin typeface="Raleway" panose="020B0503030101060003" pitchFamily="34" charset="0"/>
              </a:defRPr>
            </a:lvl1pPr>
          </a:lstStyle>
          <a:p>
            <a:r>
              <a:rPr lang="en-US" dirty="0"/>
              <a:t>Drag your image here</a:t>
            </a:r>
          </a:p>
        </p:txBody>
      </p:sp>
      <p:sp>
        <p:nvSpPr>
          <p:cNvPr id="19" name="Freeform: Shape 18">
            <a:extLst>
              <a:ext uri="{FF2B5EF4-FFF2-40B4-BE49-F238E27FC236}">
                <a16:creationId xmlns="" xmlns:a16="http://schemas.microsoft.com/office/drawing/2014/main" id="{5E68044E-0419-4E35-A5DC-FCDD255906F6}"/>
              </a:ext>
            </a:extLst>
          </p:cNvPr>
          <p:cNvSpPr>
            <a:spLocks noGrp="1"/>
          </p:cNvSpPr>
          <p:nvPr>
            <p:ph type="pic" sz="quarter" idx="23" hasCustomPrompt="1"/>
          </p:nvPr>
        </p:nvSpPr>
        <p:spPr>
          <a:xfrm>
            <a:off x="8627166" y="1662318"/>
            <a:ext cx="3564834" cy="2856673"/>
          </a:xfrm>
          <a:custGeom>
            <a:avLst/>
            <a:gdLst>
              <a:gd name="connsiteX0" fmla="*/ 0 w 3564834"/>
              <a:gd name="connsiteY0" fmla="*/ 0 h 2856673"/>
              <a:gd name="connsiteX1" fmla="*/ 3564834 w 3564834"/>
              <a:gd name="connsiteY1" fmla="*/ 0 h 2856673"/>
              <a:gd name="connsiteX2" fmla="*/ 3564834 w 3564834"/>
              <a:gd name="connsiteY2" fmla="*/ 2856673 h 2856673"/>
              <a:gd name="connsiteX3" fmla="*/ 0 w 3564834"/>
              <a:gd name="connsiteY3" fmla="*/ 2856673 h 2856673"/>
            </a:gdLst>
            <a:ahLst/>
            <a:cxnLst>
              <a:cxn ang="0">
                <a:pos x="connsiteX0" y="connsiteY0"/>
              </a:cxn>
              <a:cxn ang="0">
                <a:pos x="connsiteX1" y="connsiteY1"/>
              </a:cxn>
              <a:cxn ang="0">
                <a:pos x="connsiteX2" y="connsiteY2"/>
              </a:cxn>
              <a:cxn ang="0">
                <a:pos x="connsiteX3" y="connsiteY3"/>
              </a:cxn>
            </a:cxnLst>
            <a:rect l="l" t="t" r="r" b="b"/>
            <a:pathLst>
              <a:path w="3564834" h="2856673">
                <a:moveTo>
                  <a:pt x="0" y="0"/>
                </a:moveTo>
                <a:lnTo>
                  <a:pt x="3564834" y="0"/>
                </a:lnTo>
                <a:lnTo>
                  <a:pt x="3564834" y="2856673"/>
                </a:lnTo>
                <a:lnTo>
                  <a:pt x="0" y="2856673"/>
                </a:lnTo>
                <a:close/>
              </a:path>
            </a:pathLst>
          </a:custGeom>
        </p:spPr>
        <p:txBody>
          <a:bodyPr wrap="square">
            <a:noAutofit/>
          </a:bodyPr>
          <a:lstStyle>
            <a:lvl1pPr marL="0" indent="0" algn="ctr">
              <a:buNone/>
              <a:defRPr sz="1200">
                <a:solidFill>
                  <a:schemeClr val="tx1">
                    <a:lumMod val="50000"/>
                    <a:lumOff val="50000"/>
                  </a:schemeClr>
                </a:solidFill>
                <a:latin typeface="Raleway" panose="020B0503030101060003" pitchFamily="34" charset="0"/>
              </a:defRPr>
            </a:lvl1pPr>
          </a:lstStyle>
          <a:p>
            <a:r>
              <a:rPr lang="en-US" dirty="0"/>
              <a:t>Drag your image here</a:t>
            </a:r>
          </a:p>
        </p:txBody>
      </p:sp>
      <p:sp>
        <p:nvSpPr>
          <p:cNvPr id="17" name="Freeform: Shape 16">
            <a:extLst>
              <a:ext uri="{FF2B5EF4-FFF2-40B4-BE49-F238E27FC236}">
                <a16:creationId xmlns="" xmlns:a16="http://schemas.microsoft.com/office/drawing/2014/main" id="{9C5A799E-BB4F-4FF3-993E-92C2EB22D8DD}"/>
              </a:ext>
            </a:extLst>
          </p:cNvPr>
          <p:cNvSpPr>
            <a:spLocks noGrp="1"/>
          </p:cNvSpPr>
          <p:nvPr>
            <p:ph type="pic" sz="quarter" idx="22" hasCustomPrompt="1"/>
          </p:nvPr>
        </p:nvSpPr>
        <p:spPr>
          <a:xfrm>
            <a:off x="5751444" y="3742910"/>
            <a:ext cx="2769704" cy="3115090"/>
          </a:xfrm>
          <a:custGeom>
            <a:avLst/>
            <a:gdLst>
              <a:gd name="connsiteX0" fmla="*/ 0 w 2769704"/>
              <a:gd name="connsiteY0" fmla="*/ 0 h 3115090"/>
              <a:gd name="connsiteX1" fmla="*/ 2769704 w 2769704"/>
              <a:gd name="connsiteY1" fmla="*/ 0 h 3115090"/>
              <a:gd name="connsiteX2" fmla="*/ 2769704 w 2769704"/>
              <a:gd name="connsiteY2" fmla="*/ 3115090 h 3115090"/>
              <a:gd name="connsiteX3" fmla="*/ 0 w 2769704"/>
              <a:gd name="connsiteY3" fmla="*/ 3115090 h 3115090"/>
            </a:gdLst>
            <a:ahLst/>
            <a:cxnLst>
              <a:cxn ang="0">
                <a:pos x="connsiteX0" y="connsiteY0"/>
              </a:cxn>
              <a:cxn ang="0">
                <a:pos x="connsiteX1" y="connsiteY1"/>
              </a:cxn>
              <a:cxn ang="0">
                <a:pos x="connsiteX2" y="connsiteY2"/>
              </a:cxn>
              <a:cxn ang="0">
                <a:pos x="connsiteX3" y="connsiteY3"/>
              </a:cxn>
            </a:cxnLst>
            <a:rect l="l" t="t" r="r" b="b"/>
            <a:pathLst>
              <a:path w="2769704" h="3115090">
                <a:moveTo>
                  <a:pt x="0" y="0"/>
                </a:moveTo>
                <a:lnTo>
                  <a:pt x="2769704" y="0"/>
                </a:lnTo>
                <a:lnTo>
                  <a:pt x="2769704" y="3115090"/>
                </a:lnTo>
                <a:lnTo>
                  <a:pt x="0" y="3115090"/>
                </a:lnTo>
                <a:close/>
              </a:path>
            </a:pathLst>
          </a:custGeom>
        </p:spPr>
        <p:txBody>
          <a:bodyPr wrap="square">
            <a:noAutofit/>
          </a:bodyPr>
          <a:lstStyle>
            <a:lvl1pPr marL="0" indent="0" algn="ctr">
              <a:buNone/>
              <a:defRPr sz="1200">
                <a:solidFill>
                  <a:schemeClr val="tx1">
                    <a:lumMod val="50000"/>
                    <a:lumOff val="50000"/>
                  </a:schemeClr>
                </a:solidFill>
                <a:latin typeface="Raleway" panose="020B0503030101060003" pitchFamily="34" charset="0"/>
              </a:defRPr>
            </a:lvl1pPr>
          </a:lstStyle>
          <a:p>
            <a:r>
              <a:rPr lang="en-US" dirty="0"/>
              <a:t>Drag your image here</a:t>
            </a:r>
          </a:p>
        </p:txBody>
      </p:sp>
      <p:sp>
        <p:nvSpPr>
          <p:cNvPr id="14" name="Freeform: Shape 13">
            <a:extLst>
              <a:ext uri="{FF2B5EF4-FFF2-40B4-BE49-F238E27FC236}">
                <a16:creationId xmlns="" xmlns:a16="http://schemas.microsoft.com/office/drawing/2014/main" id="{4EC4D99F-00D3-4E3C-AAE8-0A8D1B2E3653}"/>
              </a:ext>
            </a:extLst>
          </p:cNvPr>
          <p:cNvSpPr>
            <a:spLocks noGrp="1"/>
          </p:cNvSpPr>
          <p:nvPr>
            <p:ph type="pic" sz="quarter" idx="26" hasCustomPrompt="1"/>
          </p:nvPr>
        </p:nvSpPr>
        <p:spPr>
          <a:xfrm>
            <a:off x="0" y="1662318"/>
            <a:ext cx="2769704" cy="1812235"/>
          </a:xfrm>
          <a:custGeom>
            <a:avLst/>
            <a:gdLst>
              <a:gd name="connsiteX0" fmla="*/ 0 w 2769704"/>
              <a:gd name="connsiteY0" fmla="*/ 0 h 1812235"/>
              <a:gd name="connsiteX1" fmla="*/ 2769704 w 2769704"/>
              <a:gd name="connsiteY1" fmla="*/ 0 h 1812235"/>
              <a:gd name="connsiteX2" fmla="*/ 2769704 w 2769704"/>
              <a:gd name="connsiteY2" fmla="*/ 1812235 h 1812235"/>
              <a:gd name="connsiteX3" fmla="*/ 0 w 2769704"/>
              <a:gd name="connsiteY3" fmla="*/ 1812235 h 1812235"/>
            </a:gdLst>
            <a:ahLst/>
            <a:cxnLst>
              <a:cxn ang="0">
                <a:pos x="connsiteX0" y="connsiteY0"/>
              </a:cxn>
              <a:cxn ang="0">
                <a:pos x="connsiteX1" y="connsiteY1"/>
              </a:cxn>
              <a:cxn ang="0">
                <a:pos x="connsiteX2" y="connsiteY2"/>
              </a:cxn>
              <a:cxn ang="0">
                <a:pos x="connsiteX3" y="connsiteY3"/>
              </a:cxn>
            </a:cxnLst>
            <a:rect l="l" t="t" r="r" b="b"/>
            <a:pathLst>
              <a:path w="2769704" h="1812235">
                <a:moveTo>
                  <a:pt x="0" y="0"/>
                </a:moveTo>
                <a:lnTo>
                  <a:pt x="2769704" y="0"/>
                </a:lnTo>
                <a:lnTo>
                  <a:pt x="2769704" y="1812235"/>
                </a:lnTo>
                <a:lnTo>
                  <a:pt x="0" y="1812235"/>
                </a:lnTo>
                <a:close/>
              </a:path>
            </a:pathLst>
          </a:custGeom>
        </p:spPr>
        <p:txBody>
          <a:bodyPr wrap="square">
            <a:noAutofit/>
          </a:bodyPr>
          <a:lstStyle>
            <a:lvl1pPr marL="0" indent="0" algn="ctr">
              <a:buNone/>
              <a:defRPr sz="1200" b="1">
                <a:solidFill>
                  <a:schemeClr val="tx1">
                    <a:lumMod val="50000"/>
                    <a:lumOff val="50000"/>
                  </a:schemeClr>
                </a:solidFill>
                <a:latin typeface="Raleway" panose="020B0503030101060003" pitchFamily="34" charset="0"/>
              </a:defRPr>
            </a:lvl1pPr>
          </a:lstStyle>
          <a:p>
            <a:r>
              <a:rPr lang="en-US" dirty="0"/>
              <a:t>Drag your image here</a:t>
            </a:r>
          </a:p>
        </p:txBody>
      </p:sp>
      <p:sp>
        <p:nvSpPr>
          <p:cNvPr id="16" name="Freeform: Shape 15">
            <a:extLst>
              <a:ext uri="{FF2B5EF4-FFF2-40B4-BE49-F238E27FC236}">
                <a16:creationId xmlns="" xmlns:a16="http://schemas.microsoft.com/office/drawing/2014/main" id="{91BA41C0-D404-4772-BB98-DB9321C609DA}"/>
              </a:ext>
            </a:extLst>
          </p:cNvPr>
          <p:cNvSpPr>
            <a:spLocks noGrp="1"/>
          </p:cNvSpPr>
          <p:nvPr>
            <p:ph type="pic" sz="quarter" idx="25" hasCustomPrompt="1"/>
          </p:nvPr>
        </p:nvSpPr>
        <p:spPr>
          <a:xfrm>
            <a:off x="2875722" y="1662318"/>
            <a:ext cx="2769704" cy="3625300"/>
          </a:xfrm>
          <a:custGeom>
            <a:avLst/>
            <a:gdLst>
              <a:gd name="connsiteX0" fmla="*/ 0 w 2769704"/>
              <a:gd name="connsiteY0" fmla="*/ 0 h 3625300"/>
              <a:gd name="connsiteX1" fmla="*/ 2769704 w 2769704"/>
              <a:gd name="connsiteY1" fmla="*/ 0 h 3625300"/>
              <a:gd name="connsiteX2" fmla="*/ 2769704 w 2769704"/>
              <a:gd name="connsiteY2" fmla="*/ 3625300 h 3625300"/>
              <a:gd name="connsiteX3" fmla="*/ 0 w 2769704"/>
              <a:gd name="connsiteY3" fmla="*/ 3625300 h 3625300"/>
            </a:gdLst>
            <a:ahLst/>
            <a:cxnLst>
              <a:cxn ang="0">
                <a:pos x="connsiteX0" y="connsiteY0"/>
              </a:cxn>
              <a:cxn ang="0">
                <a:pos x="connsiteX1" y="connsiteY1"/>
              </a:cxn>
              <a:cxn ang="0">
                <a:pos x="connsiteX2" y="connsiteY2"/>
              </a:cxn>
              <a:cxn ang="0">
                <a:pos x="connsiteX3" y="connsiteY3"/>
              </a:cxn>
            </a:cxnLst>
            <a:rect l="l" t="t" r="r" b="b"/>
            <a:pathLst>
              <a:path w="2769704" h="3625300">
                <a:moveTo>
                  <a:pt x="0" y="0"/>
                </a:moveTo>
                <a:lnTo>
                  <a:pt x="2769704" y="0"/>
                </a:lnTo>
                <a:lnTo>
                  <a:pt x="2769704" y="3625300"/>
                </a:lnTo>
                <a:lnTo>
                  <a:pt x="0" y="3625300"/>
                </a:lnTo>
                <a:close/>
              </a:path>
            </a:pathLst>
          </a:custGeom>
        </p:spPr>
        <p:txBody>
          <a:bodyPr wrap="square">
            <a:noAutofit/>
          </a:bodyPr>
          <a:lstStyle>
            <a:lvl1pPr marL="0" indent="0" algn="ctr">
              <a:buNone/>
              <a:defRPr sz="1200" b="1">
                <a:solidFill>
                  <a:schemeClr val="tx1">
                    <a:lumMod val="50000"/>
                    <a:lumOff val="50000"/>
                  </a:schemeClr>
                </a:solidFill>
                <a:latin typeface="Raleway" panose="020B0503030101060003" pitchFamily="34" charset="0"/>
              </a:defRPr>
            </a:lvl1pPr>
          </a:lstStyle>
          <a:p>
            <a:r>
              <a:rPr lang="en-US" dirty="0"/>
              <a:t>Drag your image here</a:t>
            </a:r>
          </a:p>
        </p:txBody>
      </p:sp>
    </p:spTree>
    <p:extLst>
      <p:ext uri="{BB962C8B-B14F-4D97-AF65-F5344CB8AC3E}">
        <p14:creationId xmlns="" xmlns:p14="http://schemas.microsoft.com/office/powerpoint/2010/main" val="11756442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3_Title Slide">
    <p:spTree>
      <p:nvGrpSpPr>
        <p:cNvPr id="1" name=""/>
        <p:cNvGrpSpPr/>
        <p:nvPr/>
      </p:nvGrpSpPr>
      <p:grpSpPr>
        <a:xfrm>
          <a:off x="0" y="0"/>
          <a:ext cx="0" cy="0"/>
          <a:chOff x="0" y="0"/>
          <a:chExt cx="0" cy="0"/>
        </a:xfrm>
      </p:grpSpPr>
      <p:sp>
        <p:nvSpPr>
          <p:cNvPr id="8" name="Freeform: Shape 7">
            <a:extLst>
              <a:ext uri="{FF2B5EF4-FFF2-40B4-BE49-F238E27FC236}">
                <a16:creationId xmlns="" xmlns:a16="http://schemas.microsoft.com/office/drawing/2014/main" id="{8D9A32A1-270E-45D6-AC73-DC6F1868B7F4}"/>
              </a:ext>
            </a:extLst>
          </p:cNvPr>
          <p:cNvSpPr>
            <a:spLocks noGrp="1"/>
          </p:cNvSpPr>
          <p:nvPr>
            <p:ph type="pic" sz="quarter" idx="22" hasCustomPrompt="1"/>
          </p:nvPr>
        </p:nvSpPr>
        <p:spPr>
          <a:xfrm>
            <a:off x="3821299" y="2106558"/>
            <a:ext cx="2896902" cy="3568370"/>
          </a:xfrm>
          <a:custGeom>
            <a:avLst/>
            <a:gdLst>
              <a:gd name="connsiteX0" fmla="*/ 0 w 2896902"/>
              <a:gd name="connsiteY0" fmla="*/ 0 h 3568370"/>
              <a:gd name="connsiteX1" fmla="*/ 2896902 w 2896902"/>
              <a:gd name="connsiteY1" fmla="*/ 0 h 3568370"/>
              <a:gd name="connsiteX2" fmla="*/ 2896902 w 2896902"/>
              <a:gd name="connsiteY2" fmla="*/ 3568370 h 3568370"/>
              <a:gd name="connsiteX3" fmla="*/ 0 w 2896902"/>
              <a:gd name="connsiteY3" fmla="*/ 3568370 h 3568370"/>
            </a:gdLst>
            <a:ahLst/>
            <a:cxnLst>
              <a:cxn ang="0">
                <a:pos x="connsiteX0" y="connsiteY0"/>
              </a:cxn>
              <a:cxn ang="0">
                <a:pos x="connsiteX1" y="connsiteY1"/>
              </a:cxn>
              <a:cxn ang="0">
                <a:pos x="connsiteX2" y="connsiteY2"/>
              </a:cxn>
              <a:cxn ang="0">
                <a:pos x="connsiteX3" y="connsiteY3"/>
              </a:cxn>
            </a:cxnLst>
            <a:rect l="l" t="t" r="r" b="b"/>
            <a:pathLst>
              <a:path w="2896902" h="3568370">
                <a:moveTo>
                  <a:pt x="0" y="0"/>
                </a:moveTo>
                <a:lnTo>
                  <a:pt x="2896902" y="0"/>
                </a:lnTo>
                <a:lnTo>
                  <a:pt x="2896902" y="3568370"/>
                </a:lnTo>
                <a:lnTo>
                  <a:pt x="0" y="3568370"/>
                </a:lnTo>
                <a:close/>
              </a:path>
            </a:pathLst>
          </a:custGeom>
        </p:spPr>
        <p:txBody>
          <a:bodyPr wrap="square">
            <a:noAutofit/>
          </a:bodyPr>
          <a:lstStyle>
            <a:lvl1pPr marL="0" indent="0" algn="ctr">
              <a:buNone/>
              <a:defRPr sz="1200">
                <a:solidFill>
                  <a:schemeClr val="tx1">
                    <a:lumMod val="50000"/>
                    <a:lumOff val="50000"/>
                  </a:schemeClr>
                </a:solidFill>
                <a:latin typeface="Raleway" panose="020B0503030101060003" pitchFamily="34" charset="0"/>
              </a:defRPr>
            </a:lvl1pPr>
          </a:lstStyle>
          <a:p>
            <a:r>
              <a:rPr lang="en-US" dirty="0"/>
              <a:t>Drag your image here</a:t>
            </a:r>
          </a:p>
        </p:txBody>
      </p:sp>
    </p:spTree>
    <p:extLst>
      <p:ext uri="{BB962C8B-B14F-4D97-AF65-F5344CB8AC3E}">
        <p14:creationId xmlns="" xmlns:p14="http://schemas.microsoft.com/office/powerpoint/2010/main" val="13572960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D465B9C0-64E1-4F10-A420-57946092E904}"/>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icture Placeholder 4">
            <a:extLst>
              <a:ext uri="{FF2B5EF4-FFF2-40B4-BE49-F238E27FC236}">
                <a16:creationId xmlns="" xmlns:a16="http://schemas.microsoft.com/office/drawing/2014/main" id="{EDF8C5D1-429A-4ADD-ADAC-8B7258C9A774}"/>
              </a:ext>
            </a:extLst>
          </p:cNvPr>
          <p:cNvSpPr>
            <a:spLocks noGrp="1"/>
          </p:cNvSpPr>
          <p:nvPr>
            <p:ph type="pic" sz="quarter" idx="10" hasCustomPrompt="1"/>
          </p:nvPr>
        </p:nvSpPr>
        <p:spPr>
          <a:xfrm>
            <a:off x="6139974" y="2"/>
            <a:ext cx="6052026" cy="6857998"/>
          </a:xfrm>
          <a:custGeom>
            <a:avLst/>
            <a:gdLst>
              <a:gd name="connsiteX0" fmla="*/ 0 w 6052026"/>
              <a:gd name="connsiteY0" fmla="*/ 0 h 6857998"/>
              <a:gd name="connsiteX1" fmla="*/ 6052026 w 6052026"/>
              <a:gd name="connsiteY1" fmla="*/ 0 h 6857998"/>
              <a:gd name="connsiteX2" fmla="*/ 6052026 w 6052026"/>
              <a:gd name="connsiteY2" fmla="*/ 6857998 h 6857998"/>
              <a:gd name="connsiteX3" fmla="*/ 0 w 6052026"/>
              <a:gd name="connsiteY3" fmla="*/ 6857998 h 6857998"/>
            </a:gdLst>
            <a:ahLst/>
            <a:cxnLst>
              <a:cxn ang="0">
                <a:pos x="connsiteX0" y="connsiteY0"/>
              </a:cxn>
              <a:cxn ang="0">
                <a:pos x="connsiteX1" y="connsiteY1"/>
              </a:cxn>
              <a:cxn ang="0">
                <a:pos x="connsiteX2" y="connsiteY2"/>
              </a:cxn>
              <a:cxn ang="0">
                <a:pos x="connsiteX3" y="connsiteY3"/>
              </a:cxn>
            </a:cxnLst>
            <a:rect l="l" t="t" r="r" b="b"/>
            <a:pathLst>
              <a:path w="6052026" h="6857998">
                <a:moveTo>
                  <a:pt x="0" y="0"/>
                </a:moveTo>
                <a:lnTo>
                  <a:pt x="6052026" y="0"/>
                </a:lnTo>
                <a:lnTo>
                  <a:pt x="6052026" y="6857998"/>
                </a:lnTo>
                <a:lnTo>
                  <a:pt x="0" y="6857998"/>
                </a:lnTo>
                <a:close/>
              </a:path>
            </a:pathLst>
          </a:custGeom>
        </p:spPr>
        <p:txBody>
          <a:bodyPr wrap="square">
            <a:noAutofit/>
          </a:bodyPr>
          <a:lstStyle>
            <a:lvl1pPr marL="0" indent="0" algn="ctr">
              <a:buNone/>
              <a:defRPr sz="1200">
                <a:solidFill>
                  <a:schemeClr val="tx1">
                    <a:lumMod val="50000"/>
                    <a:lumOff val="50000"/>
                  </a:schemeClr>
                </a:solidFill>
                <a:latin typeface="Raleway" panose="020B0503030101060003" pitchFamily="34" charset="0"/>
              </a:defRPr>
            </a:lvl1pPr>
          </a:lstStyle>
          <a:p>
            <a:r>
              <a:rPr lang="en-US" dirty="0"/>
              <a:t>Drag your image here</a:t>
            </a:r>
          </a:p>
        </p:txBody>
      </p:sp>
    </p:spTree>
    <p:extLst>
      <p:ext uri="{BB962C8B-B14F-4D97-AF65-F5344CB8AC3E}">
        <p14:creationId xmlns="" xmlns:p14="http://schemas.microsoft.com/office/powerpoint/2010/main" val="13699287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D465B9C0-64E1-4F10-A420-57946092E904}"/>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14458087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7_Section Header">
    <p:spTree>
      <p:nvGrpSpPr>
        <p:cNvPr id="1" name=""/>
        <p:cNvGrpSpPr/>
        <p:nvPr/>
      </p:nvGrpSpPr>
      <p:grpSpPr>
        <a:xfrm>
          <a:off x="0" y="0"/>
          <a:ext cx="0" cy="0"/>
          <a:chOff x="0" y="0"/>
          <a:chExt cx="0" cy="0"/>
        </a:xfrm>
      </p:grpSpPr>
      <p:sp>
        <p:nvSpPr>
          <p:cNvPr id="16" name="Picture Placeholder 15">
            <a:extLst>
              <a:ext uri="{FF2B5EF4-FFF2-40B4-BE49-F238E27FC236}">
                <a16:creationId xmlns="" xmlns:a16="http://schemas.microsoft.com/office/drawing/2014/main" id="{126D098B-E1D2-4835-B64B-B67186ACE9C2}"/>
              </a:ext>
            </a:extLst>
          </p:cNvPr>
          <p:cNvSpPr>
            <a:spLocks noGrp="1"/>
          </p:cNvSpPr>
          <p:nvPr>
            <p:ph type="pic" sz="quarter" idx="14" hasCustomPrompt="1"/>
          </p:nvPr>
        </p:nvSpPr>
        <p:spPr>
          <a:xfrm>
            <a:off x="248635" y="3531389"/>
            <a:ext cx="3144401" cy="3094699"/>
          </a:xfrm>
          <a:custGeom>
            <a:avLst/>
            <a:gdLst>
              <a:gd name="connsiteX0" fmla="*/ 0 w 3144401"/>
              <a:gd name="connsiteY0" fmla="*/ 0 h 3094699"/>
              <a:gd name="connsiteX1" fmla="*/ 3144401 w 3144401"/>
              <a:gd name="connsiteY1" fmla="*/ 0 h 3094699"/>
              <a:gd name="connsiteX2" fmla="*/ 3144401 w 3144401"/>
              <a:gd name="connsiteY2" fmla="*/ 3094699 h 3094699"/>
              <a:gd name="connsiteX3" fmla="*/ 0 w 3144401"/>
              <a:gd name="connsiteY3" fmla="*/ 3094699 h 3094699"/>
            </a:gdLst>
            <a:ahLst/>
            <a:cxnLst>
              <a:cxn ang="0">
                <a:pos x="connsiteX0" y="connsiteY0"/>
              </a:cxn>
              <a:cxn ang="0">
                <a:pos x="connsiteX1" y="connsiteY1"/>
              </a:cxn>
              <a:cxn ang="0">
                <a:pos x="connsiteX2" y="connsiteY2"/>
              </a:cxn>
              <a:cxn ang="0">
                <a:pos x="connsiteX3" y="connsiteY3"/>
              </a:cxn>
            </a:cxnLst>
            <a:rect l="l" t="t" r="r" b="b"/>
            <a:pathLst>
              <a:path w="3144401" h="3094699">
                <a:moveTo>
                  <a:pt x="0" y="0"/>
                </a:moveTo>
                <a:lnTo>
                  <a:pt x="3144401" y="0"/>
                </a:lnTo>
                <a:lnTo>
                  <a:pt x="3144401" y="3094699"/>
                </a:lnTo>
                <a:lnTo>
                  <a:pt x="0" y="3094699"/>
                </a:lnTo>
                <a:close/>
              </a:path>
            </a:pathLst>
          </a:custGeom>
        </p:spPr>
        <p:txBody>
          <a:bodyPr wrap="square">
            <a:noAutofit/>
          </a:bodyPr>
          <a:lstStyle>
            <a:lvl1pPr marL="0" indent="0" algn="ctr">
              <a:buNone/>
              <a:defRPr sz="1200">
                <a:solidFill>
                  <a:schemeClr val="tx1">
                    <a:lumMod val="50000"/>
                    <a:lumOff val="50000"/>
                  </a:schemeClr>
                </a:solidFill>
                <a:latin typeface="Raleway" panose="020B0503030101060003" pitchFamily="34" charset="0"/>
              </a:defRPr>
            </a:lvl1pPr>
          </a:lstStyle>
          <a:p>
            <a:r>
              <a:rPr lang="en-US" dirty="0"/>
              <a:t>Drag your image here</a:t>
            </a:r>
          </a:p>
        </p:txBody>
      </p:sp>
      <p:sp>
        <p:nvSpPr>
          <p:cNvPr id="14" name="Picture Placeholder 13">
            <a:extLst>
              <a:ext uri="{FF2B5EF4-FFF2-40B4-BE49-F238E27FC236}">
                <a16:creationId xmlns="" xmlns:a16="http://schemas.microsoft.com/office/drawing/2014/main" id="{CD91793E-5D32-411C-8B97-EF8448B0E6D5}"/>
              </a:ext>
            </a:extLst>
          </p:cNvPr>
          <p:cNvSpPr>
            <a:spLocks noGrp="1"/>
          </p:cNvSpPr>
          <p:nvPr>
            <p:ph type="pic" sz="quarter" idx="13" hasCustomPrompt="1"/>
          </p:nvPr>
        </p:nvSpPr>
        <p:spPr>
          <a:xfrm>
            <a:off x="248635" y="201013"/>
            <a:ext cx="3144401" cy="3094699"/>
          </a:xfrm>
          <a:custGeom>
            <a:avLst/>
            <a:gdLst>
              <a:gd name="connsiteX0" fmla="*/ 0 w 3144401"/>
              <a:gd name="connsiteY0" fmla="*/ 0 h 3094699"/>
              <a:gd name="connsiteX1" fmla="*/ 3144401 w 3144401"/>
              <a:gd name="connsiteY1" fmla="*/ 0 h 3094699"/>
              <a:gd name="connsiteX2" fmla="*/ 3144401 w 3144401"/>
              <a:gd name="connsiteY2" fmla="*/ 3094699 h 3094699"/>
              <a:gd name="connsiteX3" fmla="*/ 0 w 3144401"/>
              <a:gd name="connsiteY3" fmla="*/ 3094699 h 3094699"/>
            </a:gdLst>
            <a:ahLst/>
            <a:cxnLst>
              <a:cxn ang="0">
                <a:pos x="connsiteX0" y="connsiteY0"/>
              </a:cxn>
              <a:cxn ang="0">
                <a:pos x="connsiteX1" y="connsiteY1"/>
              </a:cxn>
              <a:cxn ang="0">
                <a:pos x="connsiteX2" y="connsiteY2"/>
              </a:cxn>
              <a:cxn ang="0">
                <a:pos x="connsiteX3" y="connsiteY3"/>
              </a:cxn>
            </a:cxnLst>
            <a:rect l="l" t="t" r="r" b="b"/>
            <a:pathLst>
              <a:path w="3144401" h="3094699">
                <a:moveTo>
                  <a:pt x="0" y="0"/>
                </a:moveTo>
                <a:lnTo>
                  <a:pt x="3144401" y="0"/>
                </a:lnTo>
                <a:lnTo>
                  <a:pt x="3144401" y="3094699"/>
                </a:lnTo>
                <a:lnTo>
                  <a:pt x="0" y="3094699"/>
                </a:lnTo>
                <a:close/>
              </a:path>
            </a:pathLst>
          </a:custGeom>
        </p:spPr>
        <p:txBody>
          <a:bodyPr wrap="square">
            <a:noAutofit/>
          </a:bodyPr>
          <a:lstStyle>
            <a:lvl1pPr marL="0" indent="0" algn="ctr">
              <a:buNone/>
              <a:defRPr sz="1200">
                <a:solidFill>
                  <a:schemeClr val="tx1">
                    <a:lumMod val="50000"/>
                    <a:lumOff val="50000"/>
                  </a:schemeClr>
                </a:solidFill>
                <a:latin typeface="Raleway" panose="020B0503030101060003" pitchFamily="34" charset="0"/>
              </a:defRPr>
            </a:lvl1pPr>
          </a:lstStyle>
          <a:p>
            <a:r>
              <a:rPr lang="en-US" dirty="0"/>
              <a:t>Drag your image here</a:t>
            </a:r>
          </a:p>
        </p:txBody>
      </p:sp>
      <p:sp>
        <p:nvSpPr>
          <p:cNvPr id="10" name="Picture Placeholder 9">
            <a:extLst>
              <a:ext uri="{FF2B5EF4-FFF2-40B4-BE49-F238E27FC236}">
                <a16:creationId xmlns="" xmlns:a16="http://schemas.microsoft.com/office/drawing/2014/main" id="{5881132A-C22D-4DA4-8E7C-6BCA0771087E}"/>
              </a:ext>
            </a:extLst>
          </p:cNvPr>
          <p:cNvSpPr>
            <a:spLocks noGrp="1"/>
          </p:cNvSpPr>
          <p:nvPr>
            <p:ph type="pic" sz="quarter" idx="12" hasCustomPrompt="1"/>
          </p:nvPr>
        </p:nvSpPr>
        <p:spPr>
          <a:xfrm>
            <a:off x="3640712" y="201014"/>
            <a:ext cx="3144401" cy="3094699"/>
          </a:xfrm>
          <a:custGeom>
            <a:avLst/>
            <a:gdLst>
              <a:gd name="connsiteX0" fmla="*/ 0 w 3144401"/>
              <a:gd name="connsiteY0" fmla="*/ 0 h 3094699"/>
              <a:gd name="connsiteX1" fmla="*/ 3144401 w 3144401"/>
              <a:gd name="connsiteY1" fmla="*/ 0 h 3094699"/>
              <a:gd name="connsiteX2" fmla="*/ 3144401 w 3144401"/>
              <a:gd name="connsiteY2" fmla="*/ 3094699 h 3094699"/>
              <a:gd name="connsiteX3" fmla="*/ 0 w 3144401"/>
              <a:gd name="connsiteY3" fmla="*/ 3094699 h 3094699"/>
            </a:gdLst>
            <a:ahLst/>
            <a:cxnLst>
              <a:cxn ang="0">
                <a:pos x="connsiteX0" y="connsiteY0"/>
              </a:cxn>
              <a:cxn ang="0">
                <a:pos x="connsiteX1" y="connsiteY1"/>
              </a:cxn>
              <a:cxn ang="0">
                <a:pos x="connsiteX2" y="connsiteY2"/>
              </a:cxn>
              <a:cxn ang="0">
                <a:pos x="connsiteX3" y="connsiteY3"/>
              </a:cxn>
            </a:cxnLst>
            <a:rect l="l" t="t" r="r" b="b"/>
            <a:pathLst>
              <a:path w="3144401" h="3094699">
                <a:moveTo>
                  <a:pt x="0" y="0"/>
                </a:moveTo>
                <a:lnTo>
                  <a:pt x="3144401" y="0"/>
                </a:lnTo>
                <a:lnTo>
                  <a:pt x="3144401" y="3094699"/>
                </a:lnTo>
                <a:lnTo>
                  <a:pt x="0" y="3094699"/>
                </a:lnTo>
                <a:close/>
              </a:path>
            </a:pathLst>
          </a:custGeom>
        </p:spPr>
        <p:txBody>
          <a:bodyPr wrap="square">
            <a:noAutofit/>
          </a:bodyPr>
          <a:lstStyle>
            <a:lvl1pPr marL="0" indent="0" algn="ctr">
              <a:buNone/>
              <a:defRPr sz="1200">
                <a:solidFill>
                  <a:schemeClr val="tx1">
                    <a:lumMod val="50000"/>
                    <a:lumOff val="50000"/>
                  </a:schemeClr>
                </a:solidFill>
                <a:latin typeface="Raleway" panose="020B0503030101060003" pitchFamily="34" charset="0"/>
              </a:defRPr>
            </a:lvl1pPr>
          </a:lstStyle>
          <a:p>
            <a:r>
              <a:rPr lang="en-US" dirty="0"/>
              <a:t>Drag your image here</a:t>
            </a:r>
          </a:p>
        </p:txBody>
      </p:sp>
      <p:sp>
        <p:nvSpPr>
          <p:cNvPr id="18" name="Picture Placeholder 17">
            <a:extLst>
              <a:ext uri="{FF2B5EF4-FFF2-40B4-BE49-F238E27FC236}">
                <a16:creationId xmlns="" xmlns:a16="http://schemas.microsoft.com/office/drawing/2014/main" id="{36D86FB0-9992-40CD-AE86-9190CC1371D2}"/>
              </a:ext>
            </a:extLst>
          </p:cNvPr>
          <p:cNvSpPr>
            <a:spLocks noGrp="1"/>
          </p:cNvSpPr>
          <p:nvPr>
            <p:ph type="pic" sz="quarter" idx="15" hasCustomPrompt="1"/>
          </p:nvPr>
        </p:nvSpPr>
        <p:spPr>
          <a:xfrm>
            <a:off x="3640712" y="3531388"/>
            <a:ext cx="3144401" cy="3094699"/>
          </a:xfrm>
          <a:custGeom>
            <a:avLst/>
            <a:gdLst>
              <a:gd name="connsiteX0" fmla="*/ 0 w 3144401"/>
              <a:gd name="connsiteY0" fmla="*/ 0 h 3094699"/>
              <a:gd name="connsiteX1" fmla="*/ 3144401 w 3144401"/>
              <a:gd name="connsiteY1" fmla="*/ 0 h 3094699"/>
              <a:gd name="connsiteX2" fmla="*/ 3144401 w 3144401"/>
              <a:gd name="connsiteY2" fmla="*/ 3094699 h 3094699"/>
              <a:gd name="connsiteX3" fmla="*/ 0 w 3144401"/>
              <a:gd name="connsiteY3" fmla="*/ 3094699 h 3094699"/>
            </a:gdLst>
            <a:ahLst/>
            <a:cxnLst>
              <a:cxn ang="0">
                <a:pos x="connsiteX0" y="connsiteY0"/>
              </a:cxn>
              <a:cxn ang="0">
                <a:pos x="connsiteX1" y="connsiteY1"/>
              </a:cxn>
              <a:cxn ang="0">
                <a:pos x="connsiteX2" y="connsiteY2"/>
              </a:cxn>
              <a:cxn ang="0">
                <a:pos x="connsiteX3" y="connsiteY3"/>
              </a:cxn>
            </a:cxnLst>
            <a:rect l="l" t="t" r="r" b="b"/>
            <a:pathLst>
              <a:path w="3144401" h="3094699">
                <a:moveTo>
                  <a:pt x="0" y="0"/>
                </a:moveTo>
                <a:lnTo>
                  <a:pt x="3144401" y="0"/>
                </a:lnTo>
                <a:lnTo>
                  <a:pt x="3144401" y="3094699"/>
                </a:lnTo>
                <a:lnTo>
                  <a:pt x="0" y="3094699"/>
                </a:lnTo>
                <a:close/>
              </a:path>
            </a:pathLst>
          </a:custGeom>
        </p:spPr>
        <p:txBody>
          <a:bodyPr wrap="square">
            <a:noAutofit/>
          </a:bodyPr>
          <a:lstStyle>
            <a:lvl1pPr marL="0" indent="0" algn="ctr">
              <a:buNone/>
              <a:defRPr sz="1200">
                <a:solidFill>
                  <a:schemeClr val="tx1">
                    <a:lumMod val="50000"/>
                    <a:lumOff val="50000"/>
                  </a:schemeClr>
                </a:solidFill>
                <a:latin typeface="Raleway" panose="020B0503030101060003" pitchFamily="34" charset="0"/>
              </a:defRPr>
            </a:lvl1pPr>
          </a:lstStyle>
          <a:p>
            <a:r>
              <a:rPr lang="en-US" dirty="0"/>
              <a:t>Drag your image here</a:t>
            </a:r>
          </a:p>
        </p:txBody>
      </p:sp>
    </p:spTree>
    <p:extLst>
      <p:ext uri="{BB962C8B-B14F-4D97-AF65-F5344CB8AC3E}">
        <p14:creationId xmlns="" xmlns:p14="http://schemas.microsoft.com/office/powerpoint/2010/main" val="16066450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8_Section Header">
    <p:spTree>
      <p:nvGrpSpPr>
        <p:cNvPr id="1" name=""/>
        <p:cNvGrpSpPr/>
        <p:nvPr/>
      </p:nvGrpSpPr>
      <p:grpSpPr>
        <a:xfrm>
          <a:off x="0" y="0"/>
          <a:ext cx="0" cy="0"/>
          <a:chOff x="0" y="0"/>
          <a:chExt cx="0" cy="0"/>
        </a:xfrm>
      </p:grpSpPr>
      <p:sp>
        <p:nvSpPr>
          <p:cNvPr id="21" name="Picture Placeholder 20">
            <a:extLst>
              <a:ext uri="{FF2B5EF4-FFF2-40B4-BE49-F238E27FC236}">
                <a16:creationId xmlns="" xmlns:a16="http://schemas.microsoft.com/office/drawing/2014/main" id="{752CFD8C-9507-489C-9F3D-AF8CB75E27C5}"/>
              </a:ext>
            </a:extLst>
          </p:cNvPr>
          <p:cNvSpPr>
            <a:spLocks noGrp="1"/>
          </p:cNvSpPr>
          <p:nvPr>
            <p:ph type="pic" sz="quarter" idx="18" hasCustomPrompt="1"/>
          </p:nvPr>
        </p:nvSpPr>
        <p:spPr>
          <a:xfrm>
            <a:off x="8850712" y="3607624"/>
            <a:ext cx="2899502" cy="2899502"/>
          </a:xfrm>
          <a:custGeom>
            <a:avLst/>
            <a:gdLst>
              <a:gd name="connsiteX0" fmla="*/ 1449751 w 2899502"/>
              <a:gd name="connsiteY0" fmla="*/ 0 h 2899502"/>
              <a:gd name="connsiteX1" fmla="*/ 2899502 w 2899502"/>
              <a:gd name="connsiteY1" fmla="*/ 1449751 h 2899502"/>
              <a:gd name="connsiteX2" fmla="*/ 1449751 w 2899502"/>
              <a:gd name="connsiteY2" fmla="*/ 2899502 h 2899502"/>
              <a:gd name="connsiteX3" fmla="*/ 0 w 2899502"/>
              <a:gd name="connsiteY3" fmla="*/ 1449751 h 2899502"/>
              <a:gd name="connsiteX4" fmla="*/ 1449751 w 2899502"/>
              <a:gd name="connsiteY4" fmla="*/ 0 h 28995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9502" h="2899502">
                <a:moveTo>
                  <a:pt x="1449751" y="0"/>
                </a:moveTo>
                <a:cubicBezTo>
                  <a:pt x="2250426" y="0"/>
                  <a:pt x="2899502" y="649076"/>
                  <a:pt x="2899502" y="1449751"/>
                </a:cubicBezTo>
                <a:cubicBezTo>
                  <a:pt x="2899502" y="2250426"/>
                  <a:pt x="2250426" y="2899502"/>
                  <a:pt x="1449751" y="2899502"/>
                </a:cubicBezTo>
                <a:cubicBezTo>
                  <a:pt x="649076" y="2899502"/>
                  <a:pt x="0" y="2250426"/>
                  <a:pt x="0" y="1449751"/>
                </a:cubicBezTo>
                <a:cubicBezTo>
                  <a:pt x="0" y="649076"/>
                  <a:pt x="649076" y="0"/>
                  <a:pt x="1449751" y="0"/>
                </a:cubicBezTo>
                <a:close/>
              </a:path>
            </a:pathLst>
          </a:custGeom>
        </p:spPr>
        <p:txBody>
          <a:bodyPr wrap="square">
            <a:noAutofit/>
          </a:bodyPr>
          <a:lstStyle>
            <a:lvl1pPr marL="0" indent="0" algn="ctr">
              <a:buNone/>
              <a:defRPr sz="1200">
                <a:solidFill>
                  <a:schemeClr val="tx1">
                    <a:lumMod val="50000"/>
                    <a:lumOff val="50000"/>
                  </a:schemeClr>
                </a:solidFill>
                <a:latin typeface="Raleway" panose="020B0503030101060003" pitchFamily="34" charset="0"/>
              </a:defRPr>
            </a:lvl1pPr>
          </a:lstStyle>
          <a:p>
            <a:r>
              <a:rPr lang="en-US" dirty="0"/>
              <a:t>Drag your image here</a:t>
            </a:r>
          </a:p>
        </p:txBody>
      </p:sp>
      <p:sp>
        <p:nvSpPr>
          <p:cNvPr id="19" name="Picture Placeholder 18">
            <a:extLst>
              <a:ext uri="{FF2B5EF4-FFF2-40B4-BE49-F238E27FC236}">
                <a16:creationId xmlns="" xmlns:a16="http://schemas.microsoft.com/office/drawing/2014/main" id="{47BFF7CA-E6C4-4206-BC86-703A3891D3BF}"/>
              </a:ext>
            </a:extLst>
          </p:cNvPr>
          <p:cNvSpPr>
            <a:spLocks noGrp="1"/>
          </p:cNvSpPr>
          <p:nvPr>
            <p:ph type="pic" sz="quarter" idx="17" hasCustomPrompt="1"/>
          </p:nvPr>
        </p:nvSpPr>
        <p:spPr>
          <a:xfrm>
            <a:off x="6060614" y="467949"/>
            <a:ext cx="2899502" cy="2899502"/>
          </a:xfrm>
          <a:custGeom>
            <a:avLst/>
            <a:gdLst>
              <a:gd name="connsiteX0" fmla="*/ 1449751 w 2899502"/>
              <a:gd name="connsiteY0" fmla="*/ 0 h 2899502"/>
              <a:gd name="connsiteX1" fmla="*/ 2899502 w 2899502"/>
              <a:gd name="connsiteY1" fmla="*/ 1449751 h 2899502"/>
              <a:gd name="connsiteX2" fmla="*/ 1449751 w 2899502"/>
              <a:gd name="connsiteY2" fmla="*/ 2899502 h 2899502"/>
              <a:gd name="connsiteX3" fmla="*/ 0 w 2899502"/>
              <a:gd name="connsiteY3" fmla="*/ 1449751 h 2899502"/>
              <a:gd name="connsiteX4" fmla="*/ 1449751 w 2899502"/>
              <a:gd name="connsiteY4" fmla="*/ 0 h 28995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9502" h="2899502">
                <a:moveTo>
                  <a:pt x="1449751" y="0"/>
                </a:moveTo>
                <a:cubicBezTo>
                  <a:pt x="2250426" y="0"/>
                  <a:pt x="2899502" y="649076"/>
                  <a:pt x="2899502" y="1449751"/>
                </a:cubicBezTo>
                <a:cubicBezTo>
                  <a:pt x="2899502" y="2250426"/>
                  <a:pt x="2250426" y="2899502"/>
                  <a:pt x="1449751" y="2899502"/>
                </a:cubicBezTo>
                <a:cubicBezTo>
                  <a:pt x="649076" y="2899502"/>
                  <a:pt x="0" y="2250426"/>
                  <a:pt x="0" y="1449751"/>
                </a:cubicBezTo>
                <a:cubicBezTo>
                  <a:pt x="0" y="649076"/>
                  <a:pt x="649076" y="0"/>
                  <a:pt x="1449751" y="0"/>
                </a:cubicBezTo>
                <a:close/>
              </a:path>
            </a:pathLst>
          </a:custGeom>
        </p:spPr>
        <p:txBody>
          <a:bodyPr wrap="square">
            <a:noAutofit/>
          </a:bodyPr>
          <a:lstStyle>
            <a:lvl1pPr marL="0" indent="0" algn="ctr">
              <a:buNone/>
              <a:defRPr sz="1200">
                <a:solidFill>
                  <a:schemeClr val="tx1">
                    <a:lumMod val="50000"/>
                    <a:lumOff val="50000"/>
                  </a:schemeClr>
                </a:solidFill>
                <a:latin typeface="Raleway" panose="020B0503030101060003" pitchFamily="34" charset="0"/>
              </a:defRPr>
            </a:lvl1pPr>
          </a:lstStyle>
          <a:p>
            <a:r>
              <a:rPr lang="en-US" dirty="0"/>
              <a:t>Drag your image here</a:t>
            </a:r>
          </a:p>
        </p:txBody>
      </p:sp>
      <p:sp>
        <p:nvSpPr>
          <p:cNvPr id="16" name="Picture Placeholder 15">
            <a:extLst>
              <a:ext uri="{FF2B5EF4-FFF2-40B4-BE49-F238E27FC236}">
                <a16:creationId xmlns="" xmlns:a16="http://schemas.microsoft.com/office/drawing/2014/main" id="{72CAE5F7-2465-4F73-A13B-85BD057A331E}"/>
              </a:ext>
            </a:extLst>
          </p:cNvPr>
          <p:cNvSpPr>
            <a:spLocks noGrp="1"/>
          </p:cNvSpPr>
          <p:nvPr>
            <p:ph type="pic" sz="quarter" idx="12" hasCustomPrompt="1"/>
          </p:nvPr>
        </p:nvSpPr>
        <p:spPr>
          <a:xfrm>
            <a:off x="441787" y="467949"/>
            <a:ext cx="2899502" cy="2899502"/>
          </a:xfrm>
          <a:custGeom>
            <a:avLst/>
            <a:gdLst>
              <a:gd name="connsiteX0" fmla="*/ 1449751 w 2899502"/>
              <a:gd name="connsiteY0" fmla="*/ 0 h 2899502"/>
              <a:gd name="connsiteX1" fmla="*/ 2899502 w 2899502"/>
              <a:gd name="connsiteY1" fmla="*/ 1449751 h 2899502"/>
              <a:gd name="connsiteX2" fmla="*/ 1449751 w 2899502"/>
              <a:gd name="connsiteY2" fmla="*/ 2899502 h 2899502"/>
              <a:gd name="connsiteX3" fmla="*/ 0 w 2899502"/>
              <a:gd name="connsiteY3" fmla="*/ 1449751 h 2899502"/>
              <a:gd name="connsiteX4" fmla="*/ 1449751 w 2899502"/>
              <a:gd name="connsiteY4" fmla="*/ 0 h 28995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9502" h="2899502">
                <a:moveTo>
                  <a:pt x="1449751" y="0"/>
                </a:moveTo>
                <a:cubicBezTo>
                  <a:pt x="2250426" y="0"/>
                  <a:pt x="2899502" y="649076"/>
                  <a:pt x="2899502" y="1449751"/>
                </a:cubicBezTo>
                <a:cubicBezTo>
                  <a:pt x="2899502" y="2250426"/>
                  <a:pt x="2250426" y="2899502"/>
                  <a:pt x="1449751" y="2899502"/>
                </a:cubicBezTo>
                <a:cubicBezTo>
                  <a:pt x="649076" y="2899502"/>
                  <a:pt x="0" y="2250426"/>
                  <a:pt x="0" y="1449751"/>
                </a:cubicBezTo>
                <a:cubicBezTo>
                  <a:pt x="0" y="649076"/>
                  <a:pt x="649076" y="0"/>
                  <a:pt x="1449751" y="0"/>
                </a:cubicBezTo>
                <a:close/>
              </a:path>
            </a:pathLst>
          </a:custGeom>
        </p:spPr>
        <p:txBody>
          <a:bodyPr wrap="square">
            <a:noAutofit/>
          </a:bodyPr>
          <a:lstStyle>
            <a:lvl1pPr marL="0" indent="0" algn="ctr">
              <a:buNone/>
              <a:defRPr sz="1200">
                <a:solidFill>
                  <a:schemeClr val="tx1">
                    <a:lumMod val="50000"/>
                    <a:lumOff val="50000"/>
                  </a:schemeClr>
                </a:solidFill>
                <a:latin typeface="Raleway" panose="020B0503030101060003" pitchFamily="34" charset="0"/>
              </a:defRPr>
            </a:lvl1pPr>
          </a:lstStyle>
          <a:p>
            <a:r>
              <a:rPr lang="en-US" dirty="0"/>
              <a:t>Drag your image here</a:t>
            </a:r>
          </a:p>
        </p:txBody>
      </p:sp>
      <p:sp>
        <p:nvSpPr>
          <p:cNvPr id="20" name="Picture Placeholder 19">
            <a:extLst>
              <a:ext uri="{FF2B5EF4-FFF2-40B4-BE49-F238E27FC236}">
                <a16:creationId xmlns="" xmlns:a16="http://schemas.microsoft.com/office/drawing/2014/main" id="{6C87E2D3-A910-45D2-9C74-30B2C79AEC31}"/>
              </a:ext>
            </a:extLst>
          </p:cNvPr>
          <p:cNvSpPr>
            <a:spLocks noGrp="1"/>
          </p:cNvSpPr>
          <p:nvPr>
            <p:ph type="pic" sz="quarter" idx="16" hasCustomPrompt="1"/>
          </p:nvPr>
        </p:nvSpPr>
        <p:spPr>
          <a:xfrm>
            <a:off x="3133762" y="3607624"/>
            <a:ext cx="2899502" cy="2899502"/>
          </a:xfrm>
          <a:custGeom>
            <a:avLst/>
            <a:gdLst>
              <a:gd name="connsiteX0" fmla="*/ 1449751 w 2899502"/>
              <a:gd name="connsiteY0" fmla="*/ 0 h 2899502"/>
              <a:gd name="connsiteX1" fmla="*/ 2899502 w 2899502"/>
              <a:gd name="connsiteY1" fmla="*/ 1449751 h 2899502"/>
              <a:gd name="connsiteX2" fmla="*/ 1449751 w 2899502"/>
              <a:gd name="connsiteY2" fmla="*/ 2899502 h 2899502"/>
              <a:gd name="connsiteX3" fmla="*/ 0 w 2899502"/>
              <a:gd name="connsiteY3" fmla="*/ 1449751 h 2899502"/>
              <a:gd name="connsiteX4" fmla="*/ 1449751 w 2899502"/>
              <a:gd name="connsiteY4" fmla="*/ 0 h 28995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9502" h="2899502">
                <a:moveTo>
                  <a:pt x="1449751" y="0"/>
                </a:moveTo>
                <a:cubicBezTo>
                  <a:pt x="2250426" y="0"/>
                  <a:pt x="2899502" y="649076"/>
                  <a:pt x="2899502" y="1449751"/>
                </a:cubicBezTo>
                <a:cubicBezTo>
                  <a:pt x="2899502" y="2250426"/>
                  <a:pt x="2250426" y="2899502"/>
                  <a:pt x="1449751" y="2899502"/>
                </a:cubicBezTo>
                <a:cubicBezTo>
                  <a:pt x="649076" y="2899502"/>
                  <a:pt x="0" y="2250426"/>
                  <a:pt x="0" y="1449751"/>
                </a:cubicBezTo>
                <a:cubicBezTo>
                  <a:pt x="0" y="649076"/>
                  <a:pt x="649076" y="0"/>
                  <a:pt x="1449751" y="0"/>
                </a:cubicBezTo>
                <a:close/>
              </a:path>
            </a:pathLst>
          </a:custGeom>
        </p:spPr>
        <p:txBody>
          <a:bodyPr wrap="square">
            <a:noAutofit/>
          </a:bodyPr>
          <a:lstStyle>
            <a:lvl1pPr marL="0" indent="0" algn="ctr">
              <a:buNone/>
              <a:defRPr sz="1200">
                <a:solidFill>
                  <a:schemeClr val="tx1">
                    <a:lumMod val="50000"/>
                    <a:lumOff val="50000"/>
                  </a:schemeClr>
                </a:solidFill>
                <a:latin typeface="Raleway" panose="020B0503030101060003" pitchFamily="34" charset="0"/>
              </a:defRPr>
            </a:lvl1pPr>
          </a:lstStyle>
          <a:p>
            <a:r>
              <a:rPr lang="en-US" dirty="0"/>
              <a:t>Drag your image here</a:t>
            </a:r>
          </a:p>
        </p:txBody>
      </p:sp>
    </p:spTree>
    <p:extLst>
      <p:ext uri="{BB962C8B-B14F-4D97-AF65-F5344CB8AC3E}">
        <p14:creationId xmlns="" xmlns:p14="http://schemas.microsoft.com/office/powerpoint/2010/main" val="40394704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Section Header">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D465B9C0-64E1-4F10-A420-57946092E904}"/>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icture Placeholder 8">
            <a:extLst>
              <a:ext uri="{FF2B5EF4-FFF2-40B4-BE49-F238E27FC236}">
                <a16:creationId xmlns="" xmlns:a16="http://schemas.microsoft.com/office/drawing/2014/main" id="{F97FB2B7-7E3D-4B18-85FE-7BAB53126D78}"/>
              </a:ext>
            </a:extLst>
          </p:cNvPr>
          <p:cNvSpPr>
            <a:spLocks noGrp="1"/>
          </p:cNvSpPr>
          <p:nvPr>
            <p:ph type="pic" sz="quarter" idx="18" hasCustomPrompt="1"/>
          </p:nvPr>
        </p:nvSpPr>
        <p:spPr>
          <a:xfrm>
            <a:off x="8940800" y="2532744"/>
            <a:ext cx="2844800" cy="3918856"/>
          </a:xfrm>
        </p:spPr>
        <p:txBody>
          <a:bodyPr>
            <a:normAutofit/>
          </a:bodyPr>
          <a:lstStyle>
            <a:lvl1pPr marL="0" indent="0" algn="ctr">
              <a:buNone/>
              <a:defRPr sz="1200">
                <a:solidFill>
                  <a:schemeClr val="tx1">
                    <a:lumMod val="50000"/>
                    <a:lumOff val="50000"/>
                  </a:schemeClr>
                </a:solidFill>
                <a:latin typeface="Raleway" panose="020B0503030101060003" pitchFamily="34" charset="0"/>
              </a:defRPr>
            </a:lvl1pPr>
          </a:lstStyle>
          <a:p>
            <a:r>
              <a:rPr lang="en-US" dirty="0"/>
              <a:t>Drag your image here</a:t>
            </a:r>
          </a:p>
        </p:txBody>
      </p:sp>
      <p:sp>
        <p:nvSpPr>
          <p:cNvPr id="13" name="Picture Placeholder 8">
            <a:extLst>
              <a:ext uri="{FF2B5EF4-FFF2-40B4-BE49-F238E27FC236}">
                <a16:creationId xmlns="" xmlns:a16="http://schemas.microsoft.com/office/drawing/2014/main" id="{F97FB2B7-7E3D-4B18-85FE-7BAB53126D78}"/>
              </a:ext>
            </a:extLst>
          </p:cNvPr>
          <p:cNvSpPr>
            <a:spLocks noGrp="1"/>
          </p:cNvSpPr>
          <p:nvPr>
            <p:ph type="pic" sz="quarter" idx="17" hasCustomPrompt="1"/>
          </p:nvPr>
        </p:nvSpPr>
        <p:spPr>
          <a:xfrm>
            <a:off x="6096000" y="406400"/>
            <a:ext cx="2844800" cy="3918856"/>
          </a:xfrm>
        </p:spPr>
        <p:txBody>
          <a:bodyPr>
            <a:normAutofit/>
          </a:bodyPr>
          <a:lstStyle>
            <a:lvl1pPr marL="0" indent="0" algn="ctr">
              <a:buNone/>
              <a:defRPr sz="1200">
                <a:solidFill>
                  <a:schemeClr val="tx1">
                    <a:lumMod val="50000"/>
                    <a:lumOff val="50000"/>
                  </a:schemeClr>
                </a:solidFill>
                <a:latin typeface="Raleway" panose="020B0503030101060003" pitchFamily="34" charset="0"/>
              </a:defRPr>
            </a:lvl1pPr>
          </a:lstStyle>
          <a:p>
            <a:r>
              <a:rPr lang="en-US" dirty="0"/>
              <a:t>Drag your image here</a:t>
            </a:r>
          </a:p>
        </p:txBody>
      </p:sp>
      <p:sp>
        <p:nvSpPr>
          <p:cNvPr id="8" name="Picture Placeholder 8">
            <a:extLst>
              <a:ext uri="{FF2B5EF4-FFF2-40B4-BE49-F238E27FC236}">
                <a16:creationId xmlns="" xmlns:a16="http://schemas.microsoft.com/office/drawing/2014/main" id="{F97FB2B7-7E3D-4B18-85FE-7BAB53126D78}"/>
              </a:ext>
            </a:extLst>
          </p:cNvPr>
          <p:cNvSpPr>
            <a:spLocks noGrp="1"/>
          </p:cNvSpPr>
          <p:nvPr>
            <p:ph type="pic" sz="quarter" idx="12" hasCustomPrompt="1"/>
          </p:nvPr>
        </p:nvSpPr>
        <p:spPr>
          <a:xfrm>
            <a:off x="406401" y="406401"/>
            <a:ext cx="2844800" cy="3918856"/>
          </a:xfrm>
        </p:spPr>
        <p:txBody>
          <a:bodyPr>
            <a:normAutofit/>
          </a:bodyPr>
          <a:lstStyle>
            <a:lvl1pPr marL="0" indent="0" algn="ctr">
              <a:buNone/>
              <a:defRPr sz="1200">
                <a:solidFill>
                  <a:schemeClr val="tx1">
                    <a:lumMod val="50000"/>
                    <a:lumOff val="50000"/>
                  </a:schemeClr>
                </a:solidFill>
                <a:latin typeface="Raleway" panose="020B0503030101060003" pitchFamily="34" charset="0"/>
              </a:defRPr>
            </a:lvl1pPr>
          </a:lstStyle>
          <a:p>
            <a:r>
              <a:rPr lang="en-US" dirty="0"/>
              <a:t>Drag your image here</a:t>
            </a:r>
          </a:p>
        </p:txBody>
      </p:sp>
      <p:sp>
        <p:nvSpPr>
          <p:cNvPr id="12" name="Picture Placeholder 8">
            <a:extLst>
              <a:ext uri="{FF2B5EF4-FFF2-40B4-BE49-F238E27FC236}">
                <a16:creationId xmlns="" xmlns:a16="http://schemas.microsoft.com/office/drawing/2014/main" id="{F97FB2B7-7E3D-4B18-85FE-7BAB53126D78}"/>
              </a:ext>
            </a:extLst>
          </p:cNvPr>
          <p:cNvSpPr>
            <a:spLocks noGrp="1"/>
          </p:cNvSpPr>
          <p:nvPr>
            <p:ph type="pic" sz="quarter" idx="16" hasCustomPrompt="1"/>
          </p:nvPr>
        </p:nvSpPr>
        <p:spPr>
          <a:xfrm>
            <a:off x="3251200" y="2532744"/>
            <a:ext cx="2844800" cy="3918856"/>
          </a:xfrm>
        </p:spPr>
        <p:txBody>
          <a:bodyPr>
            <a:normAutofit/>
          </a:bodyPr>
          <a:lstStyle>
            <a:lvl1pPr marL="0" indent="0" algn="ctr">
              <a:buNone/>
              <a:defRPr sz="1200">
                <a:solidFill>
                  <a:schemeClr val="tx1">
                    <a:lumMod val="50000"/>
                    <a:lumOff val="50000"/>
                  </a:schemeClr>
                </a:solidFill>
                <a:latin typeface="Raleway" panose="020B0503030101060003" pitchFamily="34" charset="0"/>
              </a:defRPr>
            </a:lvl1pPr>
          </a:lstStyle>
          <a:p>
            <a:r>
              <a:rPr lang="en-US" dirty="0"/>
              <a:t>Drag your image here</a:t>
            </a:r>
          </a:p>
        </p:txBody>
      </p:sp>
    </p:spTree>
    <p:extLst>
      <p:ext uri="{BB962C8B-B14F-4D97-AF65-F5344CB8AC3E}">
        <p14:creationId xmlns="" xmlns:p14="http://schemas.microsoft.com/office/powerpoint/2010/main" val="10141101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Section Header">
    <p:spTree>
      <p:nvGrpSpPr>
        <p:cNvPr id="1" name=""/>
        <p:cNvGrpSpPr/>
        <p:nvPr/>
      </p:nvGrpSpPr>
      <p:grpSpPr>
        <a:xfrm>
          <a:off x="0" y="0"/>
          <a:ext cx="0" cy="0"/>
          <a:chOff x="0" y="0"/>
          <a:chExt cx="0" cy="0"/>
        </a:xfrm>
      </p:grpSpPr>
      <p:sp>
        <p:nvSpPr>
          <p:cNvPr id="12" name="Picture Placeholder 11">
            <a:extLst>
              <a:ext uri="{FF2B5EF4-FFF2-40B4-BE49-F238E27FC236}">
                <a16:creationId xmlns="" xmlns:a16="http://schemas.microsoft.com/office/drawing/2014/main" id="{5CA591F4-2339-4B25-9401-853AF11CDA0D}"/>
              </a:ext>
            </a:extLst>
          </p:cNvPr>
          <p:cNvSpPr>
            <a:spLocks noGrp="1"/>
          </p:cNvSpPr>
          <p:nvPr>
            <p:ph type="pic" sz="quarter" idx="13" hasCustomPrompt="1"/>
          </p:nvPr>
        </p:nvSpPr>
        <p:spPr>
          <a:xfrm>
            <a:off x="4630058" y="1179149"/>
            <a:ext cx="2757714" cy="2757714"/>
          </a:xfrm>
          <a:custGeom>
            <a:avLst/>
            <a:gdLst>
              <a:gd name="connsiteX0" fmla="*/ 0 w 2757714"/>
              <a:gd name="connsiteY0" fmla="*/ 0 h 2757714"/>
              <a:gd name="connsiteX1" fmla="*/ 2757714 w 2757714"/>
              <a:gd name="connsiteY1" fmla="*/ 0 h 2757714"/>
              <a:gd name="connsiteX2" fmla="*/ 2757714 w 2757714"/>
              <a:gd name="connsiteY2" fmla="*/ 2757714 h 2757714"/>
              <a:gd name="connsiteX3" fmla="*/ 0 w 2757714"/>
              <a:gd name="connsiteY3" fmla="*/ 2757714 h 2757714"/>
            </a:gdLst>
            <a:ahLst/>
            <a:cxnLst>
              <a:cxn ang="0">
                <a:pos x="connsiteX0" y="connsiteY0"/>
              </a:cxn>
              <a:cxn ang="0">
                <a:pos x="connsiteX1" y="connsiteY1"/>
              </a:cxn>
              <a:cxn ang="0">
                <a:pos x="connsiteX2" y="connsiteY2"/>
              </a:cxn>
              <a:cxn ang="0">
                <a:pos x="connsiteX3" y="connsiteY3"/>
              </a:cxn>
            </a:cxnLst>
            <a:rect l="l" t="t" r="r" b="b"/>
            <a:pathLst>
              <a:path w="2757714" h="2757714">
                <a:moveTo>
                  <a:pt x="0" y="0"/>
                </a:moveTo>
                <a:lnTo>
                  <a:pt x="2757714" y="0"/>
                </a:lnTo>
                <a:lnTo>
                  <a:pt x="2757714" y="2757714"/>
                </a:lnTo>
                <a:lnTo>
                  <a:pt x="0" y="2757714"/>
                </a:lnTo>
                <a:close/>
              </a:path>
            </a:pathLst>
          </a:custGeom>
        </p:spPr>
        <p:txBody>
          <a:bodyPr wrap="square">
            <a:noAutofit/>
          </a:bodyPr>
          <a:lstStyle>
            <a:lvl1pPr marL="0" indent="0" algn="ctr">
              <a:buNone/>
              <a:defRPr sz="1200">
                <a:solidFill>
                  <a:schemeClr val="tx1">
                    <a:lumMod val="50000"/>
                    <a:lumOff val="50000"/>
                  </a:schemeClr>
                </a:solidFill>
                <a:latin typeface="Raleway" panose="020B0503030101060003" pitchFamily="34" charset="0"/>
              </a:defRPr>
            </a:lvl1pPr>
          </a:lstStyle>
          <a:p>
            <a:r>
              <a:rPr lang="en-US" dirty="0"/>
              <a:t>Drag your image here</a:t>
            </a:r>
          </a:p>
        </p:txBody>
      </p:sp>
      <p:sp>
        <p:nvSpPr>
          <p:cNvPr id="11" name="Picture Placeholder 10">
            <a:extLst>
              <a:ext uri="{FF2B5EF4-FFF2-40B4-BE49-F238E27FC236}">
                <a16:creationId xmlns="" xmlns:a16="http://schemas.microsoft.com/office/drawing/2014/main" id="{A9A844EF-A208-4BD2-AED2-BE9101E49979}"/>
              </a:ext>
            </a:extLst>
          </p:cNvPr>
          <p:cNvSpPr>
            <a:spLocks noGrp="1"/>
          </p:cNvSpPr>
          <p:nvPr>
            <p:ph type="pic" sz="quarter" idx="12" hasCustomPrompt="1"/>
          </p:nvPr>
        </p:nvSpPr>
        <p:spPr>
          <a:xfrm>
            <a:off x="725713" y="1179149"/>
            <a:ext cx="2757714" cy="2757714"/>
          </a:xfrm>
          <a:custGeom>
            <a:avLst/>
            <a:gdLst>
              <a:gd name="connsiteX0" fmla="*/ 0 w 2757714"/>
              <a:gd name="connsiteY0" fmla="*/ 0 h 2757714"/>
              <a:gd name="connsiteX1" fmla="*/ 2757714 w 2757714"/>
              <a:gd name="connsiteY1" fmla="*/ 0 h 2757714"/>
              <a:gd name="connsiteX2" fmla="*/ 2757714 w 2757714"/>
              <a:gd name="connsiteY2" fmla="*/ 2757714 h 2757714"/>
              <a:gd name="connsiteX3" fmla="*/ 0 w 2757714"/>
              <a:gd name="connsiteY3" fmla="*/ 2757714 h 2757714"/>
            </a:gdLst>
            <a:ahLst/>
            <a:cxnLst>
              <a:cxn ang="0">
                <a:pos x="connsiteX0" y="connsiteY0"/>
              </a:cxn>
              <a:cxn ang="0">
                <a:pos x="connsiteX1" y="connsiteY1"/>
              </a:cxn>
              <a:cxn ang="0">
                <a:pos x="connsiteX2" y="connsiteY2"/>
              </a:cxn>
              <a:cxn ang="0">
                <a:pos x="connsiteX3" y="connsiteY3"/>
              </a:cxn>
            </a:cxnLst>
            <a:rect l="l" t="t" r="r" b="b"/>
            <a:pathLst>
              <a:path w="2757714" h="2757714">
                <a:moveTo>
                  <a:pt x="0" y="0"/>
                </a:moveTo>
                <a:lnTo>
                  <a:pt x="2757714" y="0"/>
                </a:lnTo>
                <a:lnTo>
                  <a:pt x="2757714" y="2757714"/>
                </a:lnTo>
                <a:lnTo>
                  <a:pt x="0" y="2757714"/>
                </a:lnTo>
                <a:close/>
              </a:path>
            </a:pathLst>
          </a:custGeom>
        </p:spPr>
        <p:txBody>
          <a:bodyPr wrap="square">
            <a:noAutofit/>
          </a:bodyPr>
          <a:lstStyle>
            <a:lvl1pPr marL="0" indent="0" algn="ctr">
              <a:buNone/>
              <a:defRPr sz="1200">
                <a:solidFill>
                  <a:schemeClr val="tx1">
                    <a:lumMod val="50000"/>
                    <a:lumOff val="50000"/>
                  </a:schemeClr>
                </a:solidFill>
                <a:latin typeface="Raleway" panose="020B0503030101060003" pitchFamily="34" charset="0"/>
              </a:defRPr>
            </a:lvl1pPr>
          </a:lstStyle>
          <a:p>
            <a:r>
              <a:rPr lang="en-US" dirty="0"/>
              <a:t>Drag your image here</a:t>
            </a:r>
          </a:p>
        </p:txBody>
      </p:sp>
      <p:sp>
        <p:nvSpPr>
          <p:cNvPr id="14" name="Picture Placeholder 13">
            <a:extLst>
              <a:ext uri="{FF2B5EF4-FFF2-40B4-BE49-F238E27FC236}">
                <a16:creationId xmlns="" xmlns:a16="http://schemas.microsoft.com/office/drawing/2014/main" id="{05D7BEED-E26C-49C0-B97E-6337F21CA831}"/>
              </a:ext>
            </a:extLst>
          </p:cNvPr>
          <p:cNvSpPr>
            <a:spLocks noGrp="1"/>
          </p:cNvSpPr>
          <p:nvPr>
            <p:ph type="pic" sz="quarter" idx="14" hasCustomPrompt="1"/>
          </p:nvPr>
        </p:nvSpPr>
        <p:spPr>
          <a:xfrm>
            <a:off x="8534402" y="1179149"/>
            <a:ext cx="2757714" cy="2757714"/>
          </a:xfrm>
          <a:custGeom>
            <a:avLst/>
            <a:gdLst>
              <a:gd name="connsiteX0" fmla="*/ 0 w 2757714"/>
              <a:gd name="connsiteY0" fmla="*/ 0 h 2757714"/>
              <a:gd name="connsiteX1" fmla="*/ 2757714 w 2757714"/>
              <a:gd name="connsiteY1" fmla="*/ 0 h 2757714"/>
              <a:gd name="connsiteX2" fmla="*/ 2757714 w 2757714"/>
              <a:gd name="connsiteY2" fmla="*/ 2757714 h 2757714"/>
              <a:gd name="connsiteX3" fmla="*/ 0 w 2757714"/>
              <a:gd name="connsiteY3" fmla="*/ 2757714 h 2757714"/>
            </a:gdLst>
            <a:ahLst/>
            <a:cxnLst>
              <a:cxn ang="0">
                <a:pos x="connsiteX0" y="connsiteY0"/>
              </a:cxn>
              <a:cxn ang="0">
                <a:pos x="connsiteX1" y="connsiteY1"/>
              </a:cxn>
              <a:cxn ang="0">
                <a:pos x="connsiteX2" y="connsiteY2"/>
              </a:cxn>
              <a:cxn ang="0">
                <a:pos x="connsiteX3" y="connsiteY3"/>
              </a:cxn>
            </a:cxnLst>
            <a:rect l="l" t="t" r="r" b="b"/>
            <a:pathLst>
              <a:path w="2757714" h="2757714">
                <a:moveTo>
                  <a:pt x="0" y="0"/>
                </a:moveTo>
                <a:lnTo>
                  <a:pt x="2757714" y="0"/>
                </a:lnTo>
                <a:lnTo>
                  <a:pt x="2757714" y="2757714"/>
                </a:lnTo>
                <a:lnTo>
                  <a:pt x="0" y="2757714"/>
                </a:lnTo>
                <a:close/>
              </a:path>
            </a:pathLst>
          </a:custGeom>
        </p:spPr>
        <p:txBody>
          <a:bodyPr wrap="square">
            <a:noAutofit/>
          </a:bodyPr>
          <a:lstStyle>
            <a:lvl1pPr marL="0" indent="0" algn="ctr">
              <a:buNone/>
              <a:defRPr sz="1200">
                <a:solidFill>
                  <a:schemeClr val="tx1">
                    <a:lumMod val="50000"/>
                    <a:lumOff val="50000"/>
                  </a:schemeClr>
                </a:solidFill>
                <a:latin typeface="Raleway" panose="020B0503030101060003" pitchFamily="34" charset="0"/>
              </a:defRPr>
            </a:lvl1pPr>
          </a:lstStyle>
          <a:p>
            <a:r>
              <a:rPr lang="en-US" dirty="0"/>
              <a:t>Drag your image here</a:t>
            </a:r>
          </a:p>
        </p:txBody>
      </p:sp>
    </p:spTree>
    <p:extLst>
      <p:ext uri="{BB962C8B-B14F-4D97-AF65-F5344CB8AC3E}">
        <p14:creationId xmlns="" xmlns:p14="http://schemas.microsoft.com/office/powerpoint/2010/main" val="29682258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04B13DFB-4D42-49ED-89E4-4F0D5E151C4C}"/>
              </a:ext>
            </a:extLst>
          </p:cNvPr>
          <p:cNvSpPr>
            <a:spLocks noGrp="1"/>
          </p:cNvSpPr>
          <p:nvPr>
            <p:ph type="title"/>
          </p:nvPr>
        </p:nvSpPr>
        <p:spPr>
          <a:xfrm>
            <a:off x="838200" y="476886"/>
            <a:ext cx="10515600" cy="610234"/>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 xmlns:a16="http://schemas.microsoft.com/office/drawing/2014/main" id="{AA8CE2F2-50B7-45A7-A752-331D60C05B5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 xmlns:p14="http://schemas.microsoft.com/office/powerpoint/2010/main" val="785375121"/>
      </p:ext>
    </p:extLst>
  </p:cSld>
  <p:clrMap bg1="lt1" tx1="dk1" bg2="lt2" tx2="dk2" accent1="accent1" accent2="accent2" accent3="accent3" accent4="accent4" accent5="accent5" accent6="accent6" hlink="hlink" folHlink="folHlink"/>
  <p:sldLayoutIdLst>
    <p:sldLayoutId id="2147483649" r:id="rId1"/>
    <p:sldLayoutId id="2147483663" r:id="rId2"/>
    <p:sldLayoutId id="2147483654" r:id="rId3"/>
    <p:sldLayoutId id="2147483651" r:id="rId4"/>
    <p:sldLayoutId id="2147483653" r:id="rId5"/>
    <p:sldLayoutId id="2147483662" r:id="rId6"/>
    <p:sldLayoutId id="2147483664" r:id="rId7"/>
    <p:sldLayoutId id="2147483661" r:id="rId8"/>
    <p:sldLayoutId id="2147483660" r:id="rId9"/>
    <p:sldLayoutId id="2147483655" r:id="rId10"/>
    <p:sldLayoutId id="2147483656" r:id="rId11"/>
    <p:sldLayoutId id="2147483657" r:id="rId12"/>
    <p:sldLayoutId id="2147483658" r:id="rId13"/>
    <p:sldLayoutId id="2147483659" r:id="rId14"/>
    <p:sldLayoutId id="2147483665" r:id="rId15"/>
    <p:sldLayoutId id="2147483666" r:id="rId16"/>
    <p:sldLayoutId id="2147483667" r:id="rId17"/>
    <p:sldLayoutId id="2147483668" r:id="rId18"/>
    <p:sldLayoutId id="2147483669" r:id="rId19"/>
    <p:sldLayoutId id="2147483670" r:id="rId20"/>
    <p:sldLayoutId id="2147483671" r:id="rId21"/>
    <p:sldLayoutId id="2147483672" r:id="rId22"/>
    <p:sldLayoutId id="2147483673" r:id="rId23"/>
    <p:sldLayoutId id="2147483674" r:id="rId24"/>
    <p:sldLayoutId id="2147483675" r:id="rId25"/>
    <p:sldLayoutId id="2147483676" r:id="rId26"/>
    <p:sldLayoutId id="2147483677" r:id="rId27"/>
    <p:sldLayoutId id="2147483678" r:id="rId28"/>
    <p:sldLayoutId id="2147483679" r:id="rId29"/>
    <p:sldLayoutId id="2147483680" r:id="rId30"/>
    <p:sldLayoutId id="2147483681" r:id="rId31"/>
    <p:sldLayoutId id="2147483682" r:id="rId32"/>
  </p:sldLayoutIdLst>
  <p:hf hdr="0" dt="0"/>
  <p:txStyles>
    <p:titleStyle>
      <a:lvl1pPr algn="ctr" defTabSz="914400" rtl="0" eaLnBrk="1" latinLnBrk="0" hangingPunct="1">
        <a:lnSpc>
          <a:spcPct val="90000"/>
        </a:lnSpc>
        <a:spcBef>
          <a:spcPct val="0"/>
        </a:spcBef>
        <a:buNone/>
        <a:defRPr sz="3000" b="1" kern="1200" spc="0" baseline="0">
          <a:solidFill>
            <a:schemeClr val="tx1"/>
          </a:solidFill>
          <a:latin typeface="Raleway" panose="020B0503030101060003" pitchFamily="34" charset="0"/>
          <a:ea typeface="Open Sans" panose="020B0606030504020204" pitchFamily="34" charset="0"/>
          <a:cs typeface="Open Sans" panose="020B0606030504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0.jpeg"/><Relationship Id="rId1" Type="http://schemas.openxmlformats.org/officeDocument/2006/relationships/slideLayout" Target="../slideLayouts/slideLayout4.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30.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10.jpeg"/><Relationship Id="rId7" Type="http://schemas.openxmlformats.org/officeDocument/2006/relationships/image" Target="../media/image13.jpeg"/><Relationship Id="rId2" Type="http://schemas.openxmlformats.org/officeDocument/2006/relationships/image" Target="../media/image9.jpeg"/><Relationship Id="rId1" Type="http://schemas.openxmlformats.org/officeDocument/2006/relationships/slideLayout" Target="../slideLayouts/slideLayout28.xml"/><Relationship Id="rId6" Type="http://schemas.openxmlformats.org/officeDocument/2006/relationships/image" Target="../media/image7.png"/><Relationship Id="rId5" Type="http://schemas.openxmlformats.org/officeDocument/2006/relationships/image" Target="../media/image12.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7.png"/><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7.png"/><Relationship Id="rId1" Type="http://schemas.openxmlformats.org/officeDocument/2006/relationships/slideLayout" Target="../slideLayouts/slideLayout28.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a:extLst>
              <a:ext uri="{FF2B5EF4-FFF2-40B4-BE49-F238E27FC236}">
                <a16:creationId xmlns="" xmlns:a16="http://schemas.microsoft.com/office/drawing/2014/main" id="{EB8B45A6-D2B0-4B1A-884C-6065E57623BF}"/>
              </a:ext>
            </a:extLst>
          </p:cNvPr>
          <p:cNvSpPr/>
          <p:nvPr/>
        </p:nvSpPr>
        <p:spPr>
          <a:xfrm>
            <a:off x="18662" y="2"/>
            <a:ext cx="5012575" cy="6857998"/>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 xmlns:a16="http://schemas.microsoft.com/office/drawing/2014/main" id="{999E9EE0-2873-42FB-B14A-82950185446B}"/>
              </a:ext>
            </a:extLst>
          </p:cNvPr>
          <p:cNvSpPr/>
          <p:nvPr/>
        </p:nvSpPr>
        <p:spPr>
          <a:xfrm>
            <a:off x="1032487" y="1"/>
            <a:ext cx="72588" cy="773083"/>
          </a:xfrm>
          <a:prstGeom prst="rect">
            <a:avLst/>
          </a:prstGeom>
          <a:solidFill>
            <a:schemeClr val="bg1">
              <a:lumMod val="85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 xmlns:a16="http://schemas.microsoft.com/office/drawing/2014/main" id="{25D4E279-0AEF-43F6-ADE2-423292854662}"/>
              </a:ext>
            </a:extLst>
          </p:cNvPr>
          <p:cNvSpPr/>
          <p:nvPr/>
        </p:nvSpPr>
        <p:spPr>
          <a:xfrm>
            <a:off x="1023156" y="1670859"/>
            <a:ext cx="72587" cy="2984268"/>
          </a:xfrm>
          <a:prstGeom prst="rect">
            <a:avLst/>
          </a:prstGeom>
          <a:solidFill>
            <a:schemeClr val="bg1">
              <a:lumMod val="85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 xmlns:a16="http://schemas.microsoft.com/office/drawing/2014/main" id="{A0C67CBD-A245-4BD1-9A53-8FF8E11B2312}"/>
              </a:ext>
            </a:extLst>
          </p:cNvPr>
          <p:cNvSpPr/>
          <p:nvPr/>
        </p:nvSpPr>
        <p:spPr>
          <a:xfrm>
            <a:off x="1041817" y="970961"/>
            <a:ext cx="45719" cy="521494"/>
          </a:xfrm>
          <a:prstGeom prst="rect">
            <a:avLst/>
          </a:prstGeom>
          <a:solidFill>
            <a:schemeClr val="bg1">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 xmlns:a16="http://schemas.microsoft.com/office/drawing/2014/main" id="{E1816FC9-117B-4C68-89BC-EA223F88778E}"/>
              </a:ext>
            </a:extLst>
          </p:cNvPr>
          <p:cNvSpPr txBox="1"/>
          <p:nvPr/>
        </p:nvSpPr>
        <p:spPr>
          <a:xfrm>
            <a:off x="1122178" y="1041591"/>
            <a:ext cx="2731355" cy="502702"/>
          </a:xfrm>
          <a:prstGeom prst="rect">
            <a:avLst/>
          </a:prstGeom>
          <a:noFill/>
        </p:spPr>
        <p:txBody>
          <a:bodyPr wrap="square" rtlCol="0">
            <a:spAutoFit/>
          </a:bodyPr>
          <a:lstStyle/>
          <a:p>
            <a:pPr>
              <a:lnSpc>
                <a:spcPts val="1600"/>
              </a:lnSpc>
            </a:pPr>
            <a:r>
              <a:rPr lang="zh-TW" altLang="en-US" sz="2400" b="1" spc="300" dirty="0" smtClean="0">
                <a:solidFill>
                  <a:schemeClr val="bg1"/>
                </a:solidFill>
                <a:latin typeface="Roboto Slab" pitchFamily="2" charset="0"/>
                <a:ea typeface="Roboto Slab" pitchFamily="2" charset="0"/>
              </a:rPr>
              <a:t>投資人說明會</a:t>
            </a:r>
            <a:endParaRPr lang="en-US" altLang="zh-TW" sz="2400" b="1" spc="300" dirty="0" smtClean="0">
              <a:solidFill>
                <a:schemeClr val="bg1"/>
              </a:solidFill>
              <a:latin typeface="Roboto Slab" pitchFamily="2" charset="0"/>
              <a:ea typeface="Roboto Slab" pitchFamily="2" charset="0"/>
            </a:endParaRPr>
          </a:p>
          <a:p>
            <a:pPr>
              <a:lnSpc>
                <a:spcPts val="1600"/>
              </a:lnSpc>
            </a:pPr>
            <a:r>
              <a:rPr lang="en-US" altLang="zh-TW" sz="1200" dirty="0" smtClean="0">
                <a:solidFill>
                  <a:schemeClr val="bg1"/>
                </a:solidFill>
                <a:latin typeface="Batang" pitchFamily="18" charset="-127"/>
                <a:ea typeface="Batang" pitchFamily="18" charset="-127"/>
              </a:rPr>
              <a:t>Institutional investors</a:t>
            </a:r>
            <a:endParaRPr lang="en-US" sz="1200" b="1" spc="300" dirty="0">
              <a:solidFill>
                <a:schemeClr val="bg1"/>
              </a:solidFill>
              <a:latin typeface="Batang" pitchFamily="18" charset="-127"/>
              <a:ea typeface="Batang" pitchFamily="18" charset="-127"/>
            </a:endParaRPr>
          </a:p>
        </p:txBody>
      </p:sp>
      <p:grpSp>
        <p:nvGrpSpPr>
          <p:cNvPr id="47" name="Group 46">
            <a:extLst>
              <a:ext uri="{FF2B5EF4-FFF2-40B4-BE49-F238E27FC236}">
                <a16:creationId xmlns="" xmlns:a16="http://schemas.microsoft.com/office/drawing/2014/main" id="{FACFD541-DFF7-417F-A15F-57BC26940A0C}"/>
              </a:ext>
            </a:extLst>
          </p:cNvPr>
          <p:cNvGrpSpPr/>
          <p:nvPr/>
        </p:nvGrpSpPr>
        <p:grpSpPr>
          <a:xfrm>
            <a:off x="671836" y="4702101"/>
            <a:ext cx="3645689" cy="1938992"/>
            <a:chOff x="1195554" y="3106058"/>
            <a:chExt cx="3645689" cy="1938992"/>
          </a:xfrm>
        </p:grpSpPr>
        <p:sp>
          <p:nvSpPr>
            <p:cNvPr id="42" name="TextBox 41">
              <a:extLst>
                <a:ext uri="{FF2B5EF4-FFF2-40B4-BE49-F238E27FC236}">
                  <a16:creationId xmlns="" xmlns:a16="http://schemas.microsoft.com/office/drawing/2014/main" id="{802B6A0F-1465-4FAB-A2E1-9A9DB9ED258C}"/>
                </a:ext>
              </a:extLst>
            </p:cNvPr>
            <p:cNvSpPr txBox="1"/>
            <p:nvPr/>
          </p:nvSpPr>
          <p:spPr>
            <a:xfrm>
              <a:off x="1615712" y="3106058"/>
              <a:ext cx="3225531" cy="1938992"/>
            </a:xfrm>
            <a:prstGeom prst="rect">
              <a:avLst/>
            </a:prstGeom>
            <a:noFill/>
          </p:spPr>
          <p:txBody>
            <a:bodyPr wrap="square" rtlCol="0">
              <a:spAutoFit/>
            </a:bodyPr>
            <a:lstStyle/>
            <a:p>
              <a:r>
                <a:rPr lang="en-US" sz="5000" smtClean="0">
                  <a:solidFill>
                    <a:schemeClr val="bg1"/>
                  </a:solidFill>
                  <a:latin typeface="Roboto Slab" pitchFamily="2" charset="0"/>
                  <a:ea typeface="Roboto Slab" pitchFamily="2" charset="0"/>
                  <a:cs typeface="Open Sans" panose="020B0606030504020204" pitchFamily="34" charset="0"/>
                </a:rPr>
                <a:t>SUCCESS</a:t>
              </a:r>
              <a:endParaRPr lang="en-US" sz="5000" dirty="0" smtClean="0">
                <a:solidFill>
                  <a:schemeClr val="bg1"/>
                </a:solidFill>
                <a:latin typeface="Roboto Slab" pitchFamily="2" charset="0"/>
                <a:ea typeface="Roboto Slab" pitchFamily="2" charset="0"/>
                <a:cs typeface="Open Sans" panose="020B0606030504020204" pitchFamily="34" charset="0"/>
              </a:endParaRPr>
            </a:p>
            <a:p>
              <a:endParaRPr lang="en-US" altLang="zh-TW" sz="2000" dirty="0" smtClean="0">
                <a:solidFill>
                  <a:schemeClr val="bg1"/>
                </a:solidFill>
                <a:latin typeface="Roboto Slab" pitchFamily="2" charset="0"/>
                <a:ea typeface="Roboto Slab" pitchFamily="2" charset="0"/>
                <a:cs typeface="Open Sans" panose="020B0606030504020204" pitchFamily="34" charset="0"/>
              </a:endParaRPr>
            </a:p>
            <a:p>
              <a:r>
                <a:rPr lang="zh-TW" altLang="en-US" sz="5000" dirty="0" smtClean="0">
                  <a:solidFill>
                    <a:schemeClr val="bg1"/>
                  </a:solidFill>
                  <a:latin typeface="Roboto Slab" pitchFamily="2" charset="0"/>
                  <a:ea typeface="Roboto Slab" pitchFamily="2" charset="0"/>
                  <a:cs typeface="Open Sans" panose="020B0606030504020204" pitchFamily="34" charset="0"/>
                </a:rPr>
                <a:t>  </a:t>
              </a:r>
              <a:r>
                <a:rPr lang="en-US" altLang="zh-TW" sz="5000" dirty="0" smtClean="0">
                  <a:solidFill>
                    <a:schemeClr val="bg1"/>
                  </a:solidFill>
                  <a:latin typeface="Roboto Slab" pitchFamily="2" charset="0"/>
                  <a:ea typeface="Roboto Slab" pitchFamily="2" charset="0"/>
                  <a:cs typeface="Open Sans" panose="020B0606030504020204" pitchFamily="34" charset="0"/>
                </a:rPr>
                <a:t>OPTICAL</a:t>
              </a:r>
              <a:endParaRPr lang="en-US" sz="5000" dirty="0">
                <a:solidFill>
                  <a:schemeClr val="bg1"/>
                </a:solidFill>
                <a:latin typeface="Roboto Slab" pitchFamily="2" charset="0"/>
                <a:ea typeface="Roboto Slab" pitchFamily="2" charset="0"/>
                <a:cs typeface="Open Sans" panose="020B0606030504020204" pitchFamily="34" charset="0"/>
              </a:endParaRPr>
            </a:p>
          </p:txBody>
        </p:sp>
        <p:sp>
          <p:nvSpPr>
            <p:cNvPr id="43" name="TextBox 42">
              <a:extLst>
                <a:ext uri="{FF2B5EF4-FFF2-40B4-BE49-F238E27FC236}">
                  <a16:creationId xmlns="" xmlns:a16="http://schemas.microsoft.com/office/drawing/2014/main" id="{7C84E199-F5BF-446A-A1B6-2C9BEED0B722}"/>
                </a:ext>
              </a:extLst>
            </p:cNvPr>
            <p:cNvSpPr txBox="1"/>
            <p:nvPr/>
          </p:nvSpPr>
          <p:spPr>
            <a:xfrm>
              <a:off x="2065877" y="3600428"/>
              <a:ext cx="2373813" cy="861774"/>
            </a:xfrm>
            <a:prstGeom prst="rect">
              <a:avLst/>
            </a:prstGeom>
            <a:noFill/>
          </p:spPr>
          <p:txBody>
            <a:bodyPr wrap="square" rtlCol="0">
              <a:spAutoFit/>
            </a:bodyPr>
            <a:lstStyle/>
            <a:p>
              <a:r>
                <a:rPr lang="en-US" sz="5000" dirty="0" smtClean="0">
                  <a:solidFill>
                    <a:schemeClr val="accent3"/>
                  </a:solidFill>
                  <a:latin typeface="Roboto Slab" pitchFamily="2" charset="0"/>
                  <a:ea typeface="Roboto Slab" pitchFamily="2" charset="0"/>
                  <a:cs typeface="Open Sans" panose="020B0606030504020204" pitchFamily="34" charset="0"/>
                </a:rPr>
                <a:t>KINKO</a:t>
              </a:r>
              <a:endParaRPr lang="en-US" sz="5000" dirty="0">
                <a:solidFill>
                  <a:schemeClr val="accent3"/>
                </a:solidFill>
                <a:latin typeface="Roboto Slab" pitchFamily="2" charset="0"/>
                <a:ea typeface="Roboto Slab" pitchFamily="2" charset="0"/>
                <a:cs typeface="Open Sans" panose="020B0606030504020204" pitchFamily="34" charset="0"/>
              </a:endParaRPr>
            </a:p>
          </p:txBody>
        </p:sp>
        <p:sp>
          <p:nvSpPr>
            <p:cNvPr id="46" name="TextBox 45">
              <a:extLst>
                <a:ext uri="{FF2B5EF4-FFF2-40B4-BE49-F238E27FC236}">
                  <a16:creationId xmlns="" xmlns:a16="http://schemas.microsoft.com/office/drawing/2014/main" id="{F560D933-DB61-4929-B759-8C742B3F9C63}"/>
                </a:ext>
              </a:extLst>
            </p:cNvPr>
            <p:cNvSpPr txBox="1"/>
            <p:nvPr/>
          </p:nvSpPr>
          <p:spPr>
            <a:xfrm>
              <a:off x="1195554" y="3861338"/>
              <a:ext cx="1215147" cy="553998"/>
            </a:xfrm>
            <a:prstGeom prst="rect">
              <a:avLst/>
            </a:prstGeom>
            <a:noFill/>
          </p:spPr>
          <p:txBody>
            <a:bodyPr wrap="square" rtlCol="0">
              <a:spAutoFit/>
            </a:bodyPr>
            <a:lstStyle/>
            <a:p>
              <a:r>
                <a:rPr lang="en-US" altLang="zh-TW" sz="3000" dirty="0" smtClean="0">
                  <a:solidFill>
                    <a:schemeClr val="bg1"/>
                  </a:solidFill>
                  <a:latin typeface="Roboto Slab" pitchFamily="2" charset="0"/>
                  <a:ea typeface="Roboto Slab" pitchFamily="2" charset="0"/>
                  <a:cs typeface="Open Sans" panose="020B0606030504020204" pitchFamily="34" charset="0"/>
                </a:rPr>
                <a:t>THE</a:t>
              </a:r>
              <a:endParaRPr lang="en-US" sz="3000" dirty="0">
                <a:solidFill>
                  <a:schemeClr val="bg1"/>
                </a:solidFill>
                <a:latin typeface="Roboto Slab" pitchFamily="2" charset="0"/>
                <a:ea typeface="Roboto Slab" pitchFamily="2" charset="0"/>
                <a:cs typeface="Open Sans" panose="020B0606030504020204" pitchFamily="34" charset="0"/>
              </a:endParaRPr>
            </a:p>
          </p:txBody>
        </p:sp>
      </p:grpSp>
      <p:sp>
        <p:nvSpPr>
          <p:cNvPr id="22" name="TextBox 45">
            <a:extLst>
              <a:ext uri="{FF2B5EF4-FFF2-40B4-BE49-F238E27FC236}">
                <a16:creationId xmlns="" xmlns:a16="http://schemas.microsoft.com/office/drawing/2014/main" id="{F560D933-DB61-4929-B759-8C742B3F9C63}"/>
              </a:ext>
            </a:extLst>
          </p:cNvPr>
          <p:cNvSpPr txBox="1"/>
          <p:nvPr/>
        </p:nvSpPr>
        <p:spPr>
          <a:xfrm>
            <a:off x="3561190" y="5169207"/>
            <a:ext cx="1215147" cy="553998"/>
          </a:xfrm>
          <a:prstGeom prst="rect">
            <a:avLst/>
          </a:prstGeom>
          <a:noFill/>
        </p:spPr>
        <p:txBody>
          <a:bodyPr wrap="square" rtlCol="0">
            <a:spAutoFit/>
          </a:bodyPr>
          <a:lstStyle/>
          <a:p>
            <a:r>
              <a:rPr lang="en-US" altLang="zh-TW" sz="3000" dirty="0" smtClean="0">
                <a:solidFill>
                  <a:schemeClr val="bg1"/>
                </a:solidFill>
                <a:latin typeface="Roboto Slab" pitchFamily="2" charset="0"/>
                <a:ea typeface="Roboto Slab" pitchFamily="2" charset="0"/>
                <a:cs typeface="Open Sans" panose="020B0606030504020204" pitchFamily="34" charset="0"/>
              </a:rPr>
              <a:t>OF</a:t>
            </a:r>
            <a:endParaRPr lang="en-US" sz="3000" dirty="0">
              <a:solidFill>
                <a:schemeClr val="bg1"/>
              </a:solidFill>
              <a:latin typeface="Roboto Slab" pitchFamily="2" charset="0"/>
              <a:ea typeface="Roboto Slab" pitchFamily="2" charset="0"/>
              <a:cs typeface="Open Sans" panose="020B0606030504020204" pitchFamily="34" charset="0"/>
            </a:endParaRPr>
          </a:p>
        </p:txBody>
      </p:sp>
      <p:pic>
        <p:nvPicPr>
          <p:cNvPr id="1026" name="Picture 2" descr="C:\Users\michellesu0115\Desktop\banner_01.jpg"/>
          <p:cNvPicPr>
            <a:picLocks noChangeAspect="1" noChangeArrowheads="1"/>
          </p:cNvPicPr>
          <p:nvPr/>
        </p:nvPicPr>
        <p:blipFill>
          <a:blip r:embed="rId2" cstate="print"/>
          <a:srcRect b="8957"/>
          <a:stretch>
            <a:fillRect/>
          </a:stretch>
        </p:blipFill>
        <p:spPr bwMode="auto">
          <a:xfrm>
            <a:off x="3890355" y="1233797"/>
            <a:ext cx="6475616" cy="348286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16" name="矩形 15"/>
          <p:cNvSpPr/>
          <p:nvPr/>
        </p:nvSpPr>
        <p:spPr>
          <a:xfrm>
            <a:off x="5200542" y="4965075"/>
            <a:ext cx="3506088" cy="584775"/>
          </a:xfrm>
          <a:prstGeom prst="rect">
            <a:avLst/>
          </a:prstGeom>
        </p:spPr>
        <p:txBody>
          <a:bodyPr wrap="none">
            <a:spAutoFit/>
          </a:bodyPr>
          <a:lstStyle/>
          <a:p>
            <a:r>
              <a:rPr lang="zh-TW" altLang="en-US" b="1" dirty="0" smtClean="0"/>
              <a:t>今國光學工業股份有限公司 </a:t>
            </a:r>
            <a:r>
              <a:rPr lang="en-US" altLang="zh-TW" b="1" dirty="0" smtClean="0"/>
              <a:t> </a:t>
            </a:r>
          </a:p>
          <a:p>
            <a:r>
              <a:rPr lang="en-US" altLang="zh-TW" sz="1400" b="1" dirty="0" err="1" smtClean="0">
                <a:latin typeface="Adobe 明體 Std L" pitchFamily="18" charset="-120"/>
                <a:ea typeface="Adobe 明體 Std L" pitchFamily="18" charset="-120"/>
              </a:rPr>
              <a:t>Kinko</a:t>
            </a:r>
            <a:r>
              <a:rPr lang="en-US" altLang="zh-TW" sz="1400" b="1" dirty="0" smtClean="0">
                <a:latin typeface="Adobe 明體 Std L" pitchFamily="18" charset="-120"/>
                <a:ea typeface="Adobe 明體 Std L" pitchFamily="18" charset="-120"/>
              </a:rPr>
              <a:t> Optical </a:t>
            </a:r>
            <a:r>
              <a:rPr lang="en-US" altLang="zh-TW" sz="1400" b="1" dirty="0" err="1" smtClean="0">
                <a:latin typeface="Adobe 明體 Std L" pitchFamily="18" charset="-120"/>
                <a:ea typeface="Adobe 明體 Std L" pitchFamily="18" charset="-120"/>
              </a:rPr>
              <a:t>CO.,Ltd</a:t>
            </a:r>
            <a:r>
              <a:rPr lang="en-US" altLang="zh-TW" sz="1400" b="1" dirty="0" smtClean="0">
                <a:latin typeface="Adobe 明體 Std L" pitchFamily="18" charset="-120"/>
                <a:ea typeface="Adobe 明體 Std L" pitchFamily="18" charset="-120"/>
              </a:rPr>
              <a:t>  / </a:t>
            </a:r>
            <a:r>
              <a:rPr lang="zh-TW" altLang="en-US" sz="1400" b="1" dirty="0" smtClean="0">
                <a:latin typeface="Adobe 明體 Std L" pitchFamily="18" charset="-120"/>
                <a:ea typeface="Adobe 明體 Std L" pitchFamily="18" charset="-120"/>
              </a:rPr>
              <a:t>股票代碼</a:t>
            </a:r>
            <a:r>
              <a:rPr lang="en-US" altLang="zh-TW" sz="1400" b="1" dirty="0" smtClean="0">
                <a:latin typeface="Adobe 明體 Std L" pitchFamily="18" charset="-120"/>
                <a:ea typeface="Adobe 明體 Std L" pitchFamily="18" charset="-120"/>
              </a:rPr>
              <a:t>:</a:t>
            </a:r>
            <a:r>
              <a:rPr lang="zh-TW" altLang="en-US" sz="1400" b="1" dirty="0" smtClean="0">
                <a:latin typeface="Adobe 明體 Std L" pitchFamily="18" charset="-120"/>
                <a:ea typeface="Adobe 明體 Std L" pitchFamily="18" charset="-120"/>
              </a:rPr>
              <a:t> </a:t>
            </a:r>
            <a:r>
              <a:rPr lang="en-US" altLang="zh-TW" sz="1400" b="1" dirty="0" smtClean="0">
                <a:latin typeface="Adobe 明體 Std L" pitchFamily="18" charset="-120"/>
                <a:ea typeface="Adobe 明體 Std L" pitchFamily="18" charset="-120"/>
              </a:rPr>
              <a:t>6209</a:t>
            </a:r>
            <a:endParaRPr lang="zh-TW" altLang="en-US" sz="1400" b="1" dirty="0">
              <a:latin typeface="Adobe 明體 Std L" pitchFamily="18" charset="-120"/>
              <a:ea typeface="Adobe 明體 Std L" pitchFamily="18" charset="-120"/>
            </a:endParaRPr>
          </a:p>
        </p:txBody>
      </p:sp>
      <p:sp>
        <p:nvSpPr>
          <p:cNvPr id="17" name="矩形 16"/>
          <p:cNvSpPr/>
          <p:nvPr/>
        </p:nvSpPr>
        <p:spPr>
          <a:xfrm>
            <a:off x="10447782" y="6328356"/>
            <a:ext cx="1604222" cy="369332"/>
          </a:xfrm>
          <a:prstGeom prst="rect">
            <a:avLst/>
          </a:prstGeom>
        </p:spPr>
        <p:txBody>
          <a:bodyPr wrap="none">
            <a:spAutoFit/>
          </a:bodyPr>
          <a:lstStyle/>
          <a:p>
            <a:r>
              <a:rPr lang="en-US" altLang="zh-TW" dirty="0" smtClean="0"/>
              <a:t>21th Nov. 2019</a:t>
            </a:r>
            <a:endParaRPr lang="zh-TW" altLang="en-US" dirty="0"/>
          </a:p>
        </p:txBody>
      </p:sp>
    </p:spTree>
    <p:extLst>
      <p:ext uri="{BB962C8B-B14F-4D97-AF65-F5344CB8AC3E}">
        <p14:creationId xmlns="" xmlns:p14="http://schemas.microsoft.com/office/powerpoint/2010/main" val="33123286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7" name="Picture 9" descr="C:\Users\pattiwu\Desktop\star-e1486021116898.jpg"/>
          <p:cNvPicPr>
            <a:picLocks noChangeAspect="1" noChangeArrowheads="1"/>
          </p:cNvPicPr>
          <p:nvPr/>
        </p:nvPicPr>
        <p:blipFill>
          <a:blip r:embed="rId2" cstate="print"/>
          <a:srcRect/>
          <a:stretch>
            <a:fillRect/>
          </a:stretch>
        </p:blipFill>
        <p:spPr bwMode="auto">
          <a:xfrm>
            <a:off x="0" y="3933371"/>
            <a:ext cx="12191999" cy="2920088"/>
          </a:xfrm>
          <a:prstGeom prst="rect">
            <a:avLst/>
          </a:prstGeom>
          <a:noFill/>
        </p:spPr>
      </p:pic>
      <p:sp>
        <p:nvSpPr>
          <p:cNvPr id="44" name="TextBox 43">
            <a:extLst>
              <a:ext uri="{FF2B5EF4-FFF2-40B4-BE49-F238E27FC236}">
                <a16:creationId xmlns="" xmlns:a16="http://schemas.microsoft.com/office/drawing/2014/main" id="{3C32504D-A5A2-4EAF-9A93-2B1F27341AF5}"/>
              </a:ext>
            </a:extLst>
          </p:cNvPr>
          <p:cNvSpPr txBox="1"/>
          <p:nvPr/>
        </p:nvSpPr>
        <p:spPr>
          <a:xfrm>
            <a:off x="3530991" y="499997"/>
            <a:ext cx="4936002" cy="584775"/>
          </a:xfrm>
          <a:prstGeom prst="rect">
            <a:avLst/>
          </a:prstGeom>
          <a:noFill/>
        </p:spPr>
        <p:txBody>
          <a:bodyPr wrap="square" rtlCol="0">
            <a:spAutoFit/>
          </a:bodyPr>
          <a:lstStyle/>
          <a:p>
            <a:pPr algn="ctr"/>
            <a:r>
              <a:rPr lang="zh-TW" altLang="en-US" sz="3200" b="1" dirty="0" smtClean="0">
                <a:latin typeface="標楷體" pitchFamily="65" charset="-120"/>
                <a:ea typeface="標楷體" pitchFamily="65" charset="-120"/>
                <a:cs typeface="Montserrat" charset="0"/>
              </a:rPr>
              <a:t>今國願景 </a:t>
            </a:r>
            <a:r>
              <a:rPr lang="en-US" altLang="zh-TW" sz="3200" b="1" dirty="0" smtClean="0">
                <a:latin typeface="標楷體" pitchFamily="65" charset="-120"/>
                <a:ea typeface="標楷體" pitchFamily="65" charset="-120"/>
                <a:cs typeface="Open Sans" panose="020B0606030504020204" pitchFamily="34" charset="0"/>
              </a:rPr>
              <a:t>KINKO</a:t>
            </a:r>
            <a:r>
              <a:rPr lang="en-US" altLang="zh-TW" sz="3200" b="1" dirty="0" smtClean="0">
                <a:solidFill>
                  <a:schemeClr val="accent3"/>
                </a:solidFill>
                <a:latin typeface="標楷體" pitchFamily="65" charset="-120"/>
                <a:ea typeface="標楷體" pitchFamily="65" charset="-120"/>
                <a:cs typeface="Open Sans" panose="020B0606030504020204" pitchFamily="34" charset="0"/>
              </a:rPr>
              <a:t> </a:t>
            </a:r>
            <a:r>
              <a:rPr lang="en-US" altLang="zh-TW" sz="3200" b="1" dirty="0" smtClean="0">
                <a:solidFill>
                  <a:srgbClr val="002060"/>
                </a:solidFill>
                <a:latin typeface="標楷體" pitchFamily="65" charset="-120"/>
                <a:ea typeface="標楷體" pitchFamily="65" charset="-120"/>
                <a:cs typeface="Open Sans" panose="020B0606030504020204" pitchFamily="34" charset="0"/>
              </a:rPr>
              <a:t>VISION</a:t>
            </a:r>
            <a:endParaRPr lang="en-US" altLang="zh-TW" sz="3200" b="1" dirty="0">
              <a:solidFill>
                <a:srgbClr val="002060"/>
              </a:solidFill>
              <a:latin typeface="標楷體" pitchFamily="65" charset="-120"/>
              <a:ea typeface="標楷體" pitchFamily="65" charset="-120"/>
              <a:cs typeface="Open Sans" panose="020B0606030504020204" pitchFamily="34" charset="0"/>
            </a:endParaRPr>
          </a:p>
        </p:txBody>
      </p:sp>
      <p:sp>
        <p:nvSpPr>
          <p:cNvPr id="28" name="Subtitle 2">
            <a:extLst>
              <a:ext uri="{FF2B5EF4-FFF2-40B4-BE49-F238E27FC236}">
                <a16:creationId xmlns="" xmlns:a16="http://schemas.microsoft.com/office/drawing/2014/main" id="{7122EBB6-BCF4-4E27-84ED-719508EBB2E0}"/>
              </a:ext>
            </a:extLst>
          </p:cNvPr>
          <p:cNvSpPr txBox="1">
            <a:spLocks/>
          </p:cNvSpPr>
          <p:nvPr/>
        </p:nvSpPr>
        <p:spPr>
          <a:xfrm>
            <a:off x="1137128" y="1024377"/>
            <a:ext cx="10515600" cy="269850"/>
          </a:xfrm>
          <a:prstGeom prst="rect">
            <a:avLst/>
          </a:prstGeom>
        </p:spPr>
        <p:txBody>
          <a:bodyPr vert="horz" lIns="91440" tIns="45720" rIns="91440" bIns="45720" rtlCol="0">
            <a:no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altLang="zh-TW" sz="1600" b="0" i="0" u="none" strike="noStrike" kern="1200" cap="none" spc="0" normalizeH="0" baseline="0" noProof="0" dirty="0" smtClean="0">
                <a:ln>
                  <a:noFill/>
                </a:ln>
                <a:effectLst/>
                <a:uLnTx/>
                <a:uFillTx/>
                <a:ea typeface="Roboto Slab" pitchFamily="2" charset="0"/>
                <a:cs typeface="Open Sans" panose="020B0606030504020204" pitchFamily="34" charset="0"/>
              </a:rPr>
              <a:t>Innovate the way we live</a:t>
            </a:r>
            <a:r>
              <a:rPr kumimoji="0" lang="en-US" sz="1600" b="0" i="0" u="none" strike="noStrike" kern="1200" cap="none" spc="0" normalizeH="0" baseline="0" noProof="0" dirty="0" smtClean="0">
                <a:ln>
                  <a:noFill/>
                </a:ln>
                <a:effectLst/>
                <a:uLnTx/>
                <a:uFillTx/>
                <a:ea typeface="Roboto Slab" pitchFamily="2" charset="0"/>
                <a:cs typeface="Open Sans" panose="020B0606030504020204" pitchFamily="34" charset="0"/>
              </a:rPr>
              <a:t>. Make the life better.</a:t>
            </a:r>
            <a:endParaRPr kumimoji="0" lang="en-US" sz="1600" b="0" i="0" u="none" strike="noStrike" kern="1200" cap="none" spc="0" normalizeH="0" baseline="0" noProof="0" dirty="0">
              <a:ln>
                <a:noFill/>
              </a:ln>
              <a:effectLst/>
              <a:uLnTx/>
              <a:uFillTx/>
              <a:ea typeface="Roboto Slab" pitchFamily="2" charset="0"/>
              <a:cs typeface="Open Sans" panose="020B0606030504020204" pitchFamily="34" charset="0"/>
            </a:endParaRPr>
          </a:p>
        </p:txBody>
      </p:sp>
      <p:pic>
        <p:nvPicPr>
          <p:cNvPr id="29" name="Picture 2" descr="ãKINKO LOGOãçåçæå°çµæ"/>
          <p:cNvPicPr>
            <a:picLocks noChangeAspect="1" noChangeArrowheads="1"/>
          </p:cNvPicPr>
          <p:nvPr/>
        </p:nvPicPr>
        <p:blipFill>
          <a:blip r:embed="rId3" cstate="print"/>
          <a:srcRect b="47261"/>
          <a:stretch>
            <a:fillRect/>
          </a:stretch>
        </p:blipFill>
        <p:spPr bwMode="auto">
          <a:xfrm>
            <a:off x="10632734" y="182556"/>
            <a:ext cx="1625770" cy="366084"/>
          </a:xfrm>
          <a:prstGeom prst="rect">
            <a:avLst/>
          </a:prstGeom>
          <a:noFill/>
        </p:spPr>
      </p:pic>
      <p:sp>
        <p:nvSpPr>
          <p:cNvPr id="7170" name="AutoShape 2" descr="Image result for visi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TW" altLang="en-US"/>
          </a:p>
        </p:txBody>
      </p:sp>
      <p:sp>
        <p:nvSpPr>
          <p:cNvPr id="7172" name="AutoShape 4" descr="Image result for visi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TW" altLang="en-US"/>
          </a:p>
        </p:txBody>
      </p:sp>
      <p:sp>
        <p:nvSpPr>
          <p:cNvPr id="33" name="文字方塊 32"/>
          <p:cNvSpPr txBox="1"/>
          <p:nvPr/>
        </p:nvSpPr>
        <p:spPr>
          <a:xfrm>
            <a:off x="4223657" y="4122056"/>
            <a:ext cx="7968343" cy="369332"/>
          </a:xfrm>
          <a:prstGeom prst="rect">
            <a:avLst/>
          </a:prstGeom>
          <a:noFill/>
        </p:spPr>
        <p:txBody>
          <a:bodyPr wrap="square" rtlCol="0">
            <a:spAutoFit/>
          </a:bodyPr>
          <a:lstStyle/>
          <a:p>
            <a:endParaRPr lang="zh-TW" altLang="en-US" dirty="0"/>
          </a:p>
        </p:txBody>
      </p:sp>
      <p:pic>
        <p:nvPicPr>
          <p:cNvPr id="7178" name="Picture 10" descr="C:\Users\pattiwu\Desktop\51883178-an-illustration-of-a-cartoon-space-rocket-ship-or-space-ship-1.png"/>
          <p:cNvPicPr>
            <a:picLocks noChangeAspect="1" noChangeArrowheads="1"/>
          </p:cNvPicPr>
          <p:nvPr/>
        </p:nvPicPr>
        <p:blipFill>
          <a:blip r:embed="rId4" cstate="print"/>
          <a:srcRect/>
          <a:stretch>
            <a:fillRect/>
          </a:stretch>
        </p:blipFill>
        <p:spPr bwMode="auto">
          <a:xfrm rot="1266699">
            <a:off x="5350135" y="4757142"/>
            <a:ext cx="1239351" cy="1181514"/>
          </a:xfrm>
          <a:prstGeom prst="rect">
            <a:avLst/>
          </a:prstGeom>
          <a:noFill/>
        </p:spPr>
      </p:pic>
      <p:pic>
        <p:nvPicPr>
          <p:cNvPr id="7179" name="Picture 11" descr="C:\Users\pattiwu\Desktop\moon.png"/>
          <p:cNvPicPr>
            <a:picLocks noChangeAspect="1" noChangeArrowheads="1"/>
          </p:cNvPicPr>
          <p:nvPr/>
        </p:nvPicPr>
        <p:blipFill>
          <a:blip r:embed="rId5" cstate="print"/>
          <a:srcRect/>
          <a:stretch>
            <a:fillRect/>
          </a:stretch>
        </p:blipFill>
        <p:spPr bwMode="auto">
          <a:xfrm>
            <a:off x="7564210" y="4193317"/>
            <a:ext cx="1579790" cy="1507982"/>
          </a:xfrm>
          <a:prstGeom prst="rect">
            <a:avLst/>
          </a:prstGeom>
          <a:noFill/>
        </p:spPr>
      </p:pic>
      <p:pic>
        <p:nvPicPr>
          <p:cNvPr id="7180" name="Picture 12" descr="C:\Users\pattiwu\Desktop\earth.png"/>
          <p:cNvPicPr>
            <a:picLocks noChangeAspect="1" noChangeArrowheads="1"/>
          </p:cNvPicPr>
          <p:nvPr/>
        </p:nvPicPr>
        <p:blipFill>
          <a:blip r:embed="rId6" cstate="print"/>
          <a:srcRect/>
          <a:stretch>
            <a:fillRect/>
          </a:stretch>
        </p:blipFill>
        <p:spPr bwMode="auto">
          <a:xfrm>
            <a:off x="2198689" y="4228872"/>
            <a:ext cx="2561997" cy="2341792"/>
          </a:xfrm>
          <a:prstGeom prst="rect">
            <a:avLst/>
          </a:prstGeom>
          <a:noFill/>
        </p:spPr>
      </p:pic>
      <p:sp>
        <p:nvSpPr>
          <p:cNvPr id="13" name="Rectangle 19"/>
          <p:cNvSpPr/>
          <p:nvPr/>
        </p:nvSpPr>
        <p:spPr>
          <a:xfrm>
            <a:off x="430424" y="1467036"/>
            <a:ext cx="10795516" cy="2514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itchFamily="2" charset="2"/>
              <a:buChar char="n"/>
            </a:pPr>
            <a:r>
              <a:rPr lang="zh-TW" altLang="en-US" sz="3600" b="1" dirty="0" smtClean="0">
                <a:solidFill>
                  <a:schemeClr val="tx1"/>
                </a:solidFill>
                <a:latin typeface="標楷體" pitchFamily="65" charset="-120"/>
                <a:ea typeface="標楷體" pitchFamily="65" charset="-120"/>
              </a:rPr>
              <a:t>成為世界級</a:t>
            </a:r>
            <a:r>
              <a:rPr lang="en-US" altLang="zh-TW" sz="3600" b="1" dirty="0" smtClean="0">
                <a:solidFill>
                  <a:schemeClr val="tx1"/>
                </a:solidFill>
                <a:latin typeface="標楷體" pitchFamily="65" charset="-120"/>
                <a:ea typeface="標楷體" pitchFamily="65" charset="-120"/>
              </a:rPr>
              <a:t>G+P</a:t>
            </a:r>
            <a:r>
              <a:rPr lang="zh-TW" altLang="en-US" sz="3600" b="1" dirty="0" smtClean="0">
                <a:solidFill>
                  <a:schemeClr val="tx1"/>
                </a:solidFill>
                <a:latin typeface="標楷體" pitchFamily="65" charset="-120"/>
                <a:ea typeface="標楷體" pitchFamily="65" charset="-120"/>
              </a:rPr>
              <a:t>混合鏡頭大廠之一</a:t>
            </a:r>
            <a:endParaRPr lang="en-US" altLang="zh-TW" sz="3600" b="1" dirty="0" smtClean="0">
              <a:solidFill>
                <a:schemeClr val="tx1"/>
              </a:solidFill>
              <a:latin typeface="標楷體" pitchFamily="65" charset="-120"/>
              <a:ea typeface="標楷體" pitchFamily="65" charset="-120"/>
            </a:endParaRPr>
          </a:p>
          <a:p>
            <a:pPr>
              <a:buFont typeface="Wingdings" pitchFamily="2" charset="2"/>
              <a:buChar char="n"/>
            </a:pPr>
            <a:r>
              <a:rPr lang="zh-TW" altLang="en-US" sz="3600" b="1" dirty="0" smtClean="0">
                <a:solidFill>
                  <a:schemeClr val="tx1"/>
                </a:solidFill>
                <a:latin typeface="標楷體" pitchFamily="65" charset="-120"/>
                <a:ea typeface="標楷體" pitchFamily="65" charset="-120"/>
              </a:rPr>
              <a:t>成為全球物聯網國際大廠主要供應商之一</a:t>
            </a:r>
            <a:endParaRPr lang="en-US" altLang="zh-TW" sz="3600" b="1" dirty="0" smtClean="0">
              <a:solidFill>
                <a:schemeClr val="tx1"/>
              </a:solidFill>
              <a:latin typeface="標楷體" pitchFamily="65" charset="-120"/>
              <a:ea typeface="標楷體" pitchFamily="65" charset="-120"/>
            </a:endParaRPr>
          </a:p>
          <a:p>
            <a:pPr>
              <a:buFont typeface="Wingdings" pitchFamily="2" charset="2"/>
              <a:buChar char="n"/>
            </a:pPr>
            <a:r>
              <a:rPr lang="zh-TW" altLang="en-US" sz="3600" b="1" dirty="0" smtClean="0">
                <a:solidFill>
                  <a:schemeClr val="tx1"/>
                </a:solidFill>
                <a:latin typeface="標楷體" pitchFamily="65" charset="-120"/>
                <a:ea typeface="標楷體" pitchFamily="65" charset="-120"/>
              </a:rPr>
              <a:t>成為全球各車載國際大廠主要供應商之一</a:t>
            </a:r>
            <a:endParaRPr lang="en-US" altLang="zh-TW" sz="3600" b="1" dirty="0" smtClean="0">
              <a:solidFill>
                <a:schemeClr val="tx1"/>
              </a:solidFill>
              <a:latin typeface="標楷體" pitchFamily="65" charset="-120"/>
              <a:ea typeface="標楷體" pitchFamily="65" charset="-120"/>
            </a:endParaRPr>
          </a:p>
          <a:p>
            <a:pPr>
              <a:buFont typeface="Wingdings" pitchFamily="2" charset="2"/>
              <a:buChar char="n"/>
            </a:pPr>
            <a:r>
              <a:rPr lang="zh-TW" altLang="en-US" sz="3600" b="1" dirty="0" smtClean="0">
                <a:solidFill>
                  <a:schemeClr val="tx1"/>
                </a:solidFill>
                <a:latin typeface="標楷體" pitchFamily="65" charset="-120"/>
                <a:ea typeface="標楷體" pitchFamily="65" charset="-120"/>
              </a:rPr>
              <a:t>切入世界一級手機品牌廠</a:t>
            </a:r>
            <a:endParaRPr lang="en-US" altLang="zh-TW" sz="3600" b="1" dirty="0" smtClean="0">
              <a:solidFill>
                <a:schemeClr val="tx1"/>
              </a:solidFill>
              <a:latin typeface="標楷體" pitchFamily="65" charset="-120"/>
              <a:ea typeface="標楷體" pitchFamily="65" charset="-120"/>
            </a:endParaRPr>
          </a:p>
          <a:p>
            <a:pPr>
              <a:buFont typeface="Wingdings" pitchFamily="2" charset="2"/>
              <a:buChar char="n"/>
            </a:pPr>
            <a:endParaRPr lang="en-US" altLang="zh-TW" sz="2800" b="1" dirty="0" smtClean="0">
              <a:solidFill>
                <a:schemeClr val="tx1"/>
              </a:solidFill>
              <a:latin typeface="標楷體" pitchFamily="65" charset="-120"/>
              <a:ea typeface="標楷體" pitchFamily="65" charset="-120"/>
            </a:endParaRPr>
          </a:p>
        </p:txBody>
      </p:sp>
    </p:spTree>
    <p:extLst>
      <p:ext uri="{BB962C8B-B14F-4D97-AF65-F5344CB8AC3E}">
        <p14:creationId xmlns="" xmlns:p14="http://schemas.microsoft.com/office/powerpoint/2010/main" val="38351335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
            <a:extLst>
              <a:ext uri="{FF2B5EF4-FFF2-40B4-BE49-F238E27FC236}">
                <a16:creationId xmlns:a16="http://schemas.microsoft.com/office/drawing/2014/main" xmlns="" id="{F1D579D0-CB3A-4F6D-86EB-6ACB13E179DF}"/>
              </a:ext>
            </a:extLst>
          </p:cNvPr>
          <p:cNvSpPr/>
          <p:nvPr/>
        </p:nvSpPr>
        <p:spPr>
          <a:xfrm>
            <a:off x="0" y="2024739"/>
            <a:ext cx="12192000" cy="272143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569449" y="3157863"/>
            <a:ext cx="6998676" cy="1477328"/>
          </a:xfrm>
          <a:prstGeom prst="rect">
            <a:avLst/>
          </a:prstGeom>
          <a:noFill/>
        </p:spPr>
        <p:txBody>
          <a:bodyPr wrap="square" rtlCol="0">
            <a:spAutoFit/>
          </a:bodyPr>
          <a:lstStyle/>
          <a:p>
            <a:pPr algn="ctr"/>
            <a:r>
              <a:rPr lang="en-US" altLang="zh-TW" sz="4500" b="1" i="1" dirty="0" smtClean="0">
                <a:ea typeface="Roboto Slab" pitchFamily="2" charset="0"/>
              </a:rPr>
              <a:t>Thank you for your attention!</a:t>
            </a:r>
            <a:endParaRPr lang="en-US" sz="4500" b="1" i="1" dirty="0">
              <a:ea typeface="Roboto Slab" pitchFamily="2" charset="0"/>
            </a:endParaRPr>
          </a:p>
        </p:txBody>
      </p:sp>
      <p:pic>
        <p:nvPicPr>
          <p:cNvPr id="7" name="Picture 2" descr="ãKINKO LOGOãçåçæå°çµæ"/>
          <p:cNvPicPr>
            <a:picLocks noChangeAspect="1" noChangeArrowheads="1"/>
          </p:cNvPicPr>
          <p:nvPr/>
        </p:nvPicPr>
        <p:blipFill>
          <a:blip r:embed="rId2" cstate="print"/>
          <a:srcRect b="47261"/>
          <a:stretch>
            <a:fillRect/>
          </a:stretch>
        </p:blipFill>
        <p:spPr bwMode="auto">
          <a:xfrm>
            <a:off x="4269010" y="2347426"/>
            <a:ext cx="3424088" cy="771022"/>
          </a:xfrm>
          <a:prstGeom prst="rect">
            <a:avLst/>
          </a:prstGeom>
          <a:noFill/>
        </p:spPr>
      </p:pic>
      <p:sp>
        <p:nvSpPr>
          <p:cNvPr id="8" name="文字方塊 7"/>
          <p:cNvSpPr txBox="1"/>
          <p:nvPr/>
        </p:nvSpPr>
        <p:spPr>
          <a:xfrm>
            <a:off x="10418885" y="6312876"/>
            <a:ext cx="1415772" cy="276999"/>
          </a:xfrm>
          <a:prstGeom prst="rect">
            <a:avLst/>
          </a:prstGeom>
          <a:noFill/>
        </p:spPr>
        <p:txBody>
          <a:bodyPr wrap="none" rtlCol="0">
            <a:spAutoFit/>
          </a:bodyPr>
          <a:lstStyle/>
          <a:p>
            <a:r>
              <a:rPr lang="zh-TW" altLang="en-US" sz="1200" i="1" dirty="0" smtClean="0"/>
              <a:t>部分圖片引用網路</a:t>
            </a:r>
            <a:endParaRPr lang="zh-TW" altLang="en-US" sz="1200" i="1" dirty="0"/>
          </a:p>
        </p:txBody>
      </p:sp>
    </p:spTree>
    <p:extLst>
      <p:ext uri="{BB962C8B-B14F-4D97-AF65-F5344CB8AC3E}">
        <p14:creationId xmlns="" xmlns:p14="http://schemas.microsoft.com/office/powerpoint/2010/main" val="243320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7FB34F1-55C5-4696-B462-97C733592C35}"/>
              </a:ext>
            </a:extLst>
          </p:cNvPr>
          <p:cNvSpPr>
            <a:spLocks noGrp="1"/>
          </p:cNvSpPr>
          <p:nvPr>
            <p:ph type="title" idx="4294967295"/>
          </p:nvPr>
        </p:nvSpPr>
        <p:spPr>
          <a:xfrm>
            <a:off x="2676335" y="364276"/>
            <a:ext cx="6607630" cy="611188"/>
          </a:xfrm>
        </p:spPr>
        <p:txBody>
          <a:bodyPr>
            <a:normAutofit/>
          </a:bodyPr>
          <a:lstStyle/>
          <a:p>
            <a:r>
              <a:rPr lang="zh-TW" altLang="en-US" sz="3600" dirty="0" smtClean="0">
                <a:latin typeface="標楷體" pitchFamily="65" charset="-120"/>
                <a:ea typeface="標楷體" pitchFamily="65" charset="-120"/>
              </a:rPr>
              <a:t>目錄 </a:t>
            </a:r>
            <a:r>
              <a:rPr lang="en-US" altLang="zh-TW" sz="3600" dirty="0" smtClean="0">
                <a:latin typeface="標楷體" pitchFamily="65" charset="-120"/>
                <a:ea typeface="標楷體" pitchFamily="65" charset="-120"/>
              </a:rPr>
              <a:t>CONTENT</a:t>
            </a:r>
            <a:endParaRPr lang="en-US" sz="3600" dirty="0">
              <a:latin typeface="標楷體" pitchFamily="65" charset="-120"/>
              <a:ea typeface="標楷體" pitchFamily="65" charset="-120"/>
            </a:endParaRPr>
          </a:p>
        </p:txBody>
      </p:sp>
      <p:sp>
        <p:nvSpPr>
          <p:cNvPr id="54" name="Oval 53">
            <a:extLst>
              <a:ext uri="{FF2B5EF4-FFF2-40B4-BE49-F238E27FC236}">
                <a16:creationId xmlns:a16="http://schemas.microsoft.com/office/drawing/2014/main" xmlns="" id="{BAA92630-37EF-49BF-AE53-EE37E53CA949}"/>
              </a:ext>
            </a:extLst>
          </p:cNvPr>
          <p:cNvSpPr/>
          <p:nvPr/>
        </p:nvSpPr>
        <p:spPr>
          <a:xfrm>
            <a:off x="2093524" y="1947013"/>
            <a:ext cx="711764" cy="71176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55" name="Oval 54">
            <a:extLst>
              <a:ext uri="{FF2B5EF4-FFF2-40B4-BE49-F238E27FC236}">
                <a16:creationId xmlns:a16="http://schemas.microsoft.com/office/drawing/2014/main" xmlns="" id="{76174A14-170C-45C0-A094-E620466F9B93}"/>
              </a:ext>
            </a:extLst>
          </p:cNvPr>
          <p:cNvSpPr/>
          <p:nvPr/>
        </p:nvSpPr>
        <p:spPr>
          <a:xfrm>
            <a:off x="2093524" y="2934565"/>
            <a:ext cx="711764" cy="71176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56" name="Oval 55">
            <a:extLst>
              <a:ext uri="{FF2B5EF4-FFF2-40B4-BE49-F238E27FC236}">
                <a16:creationId xmlns:a16="http://schemas.microsoft.com/office/drawing/2014/main" xmlns="" id="{C1F27660-59BF-45F7-BAD4-DD5D072CCEAE}"/>
              </a:ext>
            </a:extLst>
          </p:cNvPr>
          <p:cNvSpPr/>
          <p:nvPr/>
        </p:nvSpPr>
        <p:spPr>
          <a:xfrm>
            <a:off x="2084194" y="3978101"/>
            <a:ext cx="711764" cy="71176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57" name="TextBox 56">
            <a:extLst>
              <a:ext uri="{FF2B5EF4-FFF2-40B4-BE49-F238E27FC236}">
                <a16:creationId xmlns:a16="http://schemas.microsoft.com/office/drawing/2014/main" xmlns="" id="{52795648-3E44-43C1-80B8-AF89256AFCA2}"/>
              </a:ext>
            </a:extLst>
          </p:cNvPr>
          <p:cNvSpPr txBox="1"/>
          <p:nvPr/>
        </p:nvSpPr>
        <p:spPr>
          <a:xfrm>
            <a:off x="2191643" y="2120957"/>
            <a:ext cx="516656" cy="400110"/>
          </a:xfrm>
          <a:prstGeom prst="rect">
            <a:avLst/>
          </a:prstGeom>
          <a:noFill/>
        </p:spPr>
        <p:txBody>
          <a:bodyPr wrap="square" rtlCol="0">
            <a:spAutoFit/>
          </a:bodyPr>
          <a:lstStyle/>
          <a:p>
            <a:pPr algn="ctr"/>
            <a:r>
              <a:rPr lang="en-US" sz="2000" b="1" dirty="0" smtClean="0">
                <a:solidFill>
                  <a:schemeClr val="bg1"/>
                </a:solidFill>
                <a:latin typeface="Roboto Slab" pitchFamily="2" charset="0"/>
                <a:ea typeface="Roboto Slab" pitchFamily="2" charset="0"/>
                <a:cs typeface="Bebas" charset="0"/>
              </a:rPr>
              <a:t>01</a:t>
            </a:r>
            <a:endParaRPr lang="en-US" sz="2000" b="1" dirty="0">
              <a:solidFill>
                <a:schemeClr val="bg1"/>
              </a:solidFill>
              <a:latin typeface="Roboto Slab" pitchFamily="2" charset="0"/>
              <a:ea typeface="Roboto Slab" pitchFamily="2" charset="0"/>
              <a:cs typeface="Bebas" charset="0"/>
            </a:endParaRPr>
          </a:p>
        </p:txBody>
      </p:sp>
      <p:sp>
        <p:nvSpPr>
          <p:cNvPr id="58" name="TextBox 57">
            <a:extLst>
              <a:ext uri="{FF2B5EF4-FFF2-40B4-BE49-F238E27FC236}">
                <a16:creationId xmlns:a16="http://schemas.microsoft.com/office/drawing/2014/main" xmlns="" id="{9697056E-F592-4573-8384-F226660DE3AC}"/>
              </a:ext>
            </a:extLst>
          </p:cNvPr>
          <p:cNvSpPr txBox="1"/>
          <p:nvPr/>
        </p:nvSpPr>
        <p:spPr>
          <a:xfrm>
            <a:off x="2191643" y="3105650"/>
            <a:ext cx="516656" cy="400110"/>
          </a:xfrm>
          <a:prstGeom prst="rect">
            <a:avLst/>
          </a:prstGeom>
          <a:noFill/>
        </p:spPr>
        <p:txBody>
          <a:bodyPr wrap="square" rtlCol="0">
            <a:spAutoFit/>
          </a:bodyPr>
          <a:lstStyle/>
          <a:p>
            <a:pPr algn="ctr"/>
            <a:r>
              <a:rPr lang="en-US" sz="2000" b="1" dirty="0">
                <a:solidFill>
                  <a:schemeClr val="bg1"/>
                </a:solidFill>
                <a:latin typeface="Roboto Slab" pitchFamily="2" charset="0"/>
                <a:ea typeface="Roboto Slab" pitchFamily="2" charset="0"/>
                <a:cs typeface="Bebas" charset="0"/>
              </a:rPr>
              <a:t>02</a:t>
            </a:r>
          </a:p>
        </p:txBody>
      </p:sp>
      <p:sp>
        <p:nvSpPr>
          <p:cNvPr id="59" name="TextBox 58">
            <a:extLst>
              <a:ext uri="{FF2B5EF4-FFF2-40B4-BE49-F238E27FC236}">
                <a16:creationId xmlns:a16="http://schemas.microsoft.com/office/drawing/2014/main" xmlns="" id="{F0CC9BCF-BBCD-4739-8DC2-9404CCAE3B6B}"/>
              </a:ext>
            </a:extLst>
          </p:cNvPr>
          <p:cNvSpPr txBox="1"/>
          <p:nvPr/>
        </p:nvSpPr>
        <p:spPr>
          <a:xfrm>
            <a:off x="2191643" y="4149188"/>
            <a:ext cx="516656" cy="400110"/>
          </a:xfrm>
          <a:prstGeom prst="rect">
            <a:avLst/>
          </a:prstGeom>
          <a:noFill/>
        </p:spPr>
        <p:txBody>
          <a:bodyPr wrap="square" rtlCol="0">
            <a:spAutoFit/>
          </a:bodyPr>
          <a:lstStyle/>
          <a:p>
            <a:pPr algn="ctr"/>
            <a:r>
              <a:rPr lang="en-US" sz="2000" b="1" dirty="0">
                <a:solidFill>
                  <a:schemeClr val="bg1"/>
                </a:solidFill>
                <a:latin typeface="Roboto Slab" pitchFamily="2" charset="0"/>
                <a:ea typeface="Roboto Slab" pitchFamily="2" charset="0"/>
                <a:cs typeface="Bebas" charset="0"/>
              </a:rPr>
              <a:t>03</a:t>
            </a:r>
          </a:p>
        </p:txBody>
      </p:sp>
      <p:sp>
        <p:nvSpPr>
          <p:cNvPr id="60" name="Subtitle 6">
            <a:extLst>
              <a:ext uri="{FF2B5EF4-FFF2-40B4-BE49-F238E27FC236}">
                <a16:creationId xmlns:a16="http://schemas.microsoft.com/office/drawing/2014/main" xmlns="" id="{18D10809-D9F1-48D0-999D-BBE1757F7855}"/>
              </a:ext>
            </a:extLst>
          </p:cNvPr>
          <p:cNvSpPr txBox="1">
            <a:spLocks/>
          </p:cNvSpPr>
          <p:nvPr/>
        </p:nvSpPr>
        <p:spPr>
          <a:xfrm>
            <a:off x="2905394" y="1965675"/>
            <a:ext cx="2765644" cy="663358"/>
          </a:xfrm>
          <a:prstGeom prst="rect">
            <a:avLst/>
          </a:prstGeom>
        </p:spPr>
        <p:txBody>
          <a:bodyPr vert="horz" lIns="91440" tIns="45720" rIns="91440" bIns="45720" numCol="1" spcCol="365760" rtlCol="0" anchor="ctr">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lnSpc>
                <a:spcPts val="2000"/>
              </a:lnSpc>
            </a:pPr>
            <a:r>
              <a:rPr lang="zh-TW" altLang="en-US" sz="1600" b="1" dirty="0" smtClean="0">
                <a:solidFill>
                  <a:schemeClr val="tx1">
                    <a:lumMod val="85000"/>
                    <a:lumOff val="15000"/>
                  </a:schemeClr>
                </a:solidFill>
                <a:latin typeface="Roboto Slab"/>
              </a:rPr>
              <a:t>免責聲明  </a:t>
            </a:r>
            <a:r>
              <a:rPr lang="en-US" altLang="zh-TW" sz="1600" b="1" dirty="0" smtClean="0">
                <a:solidFill>
                  <a:schemeClr val="tx1">
                    <a:lumMod val="85000"/>
                    <a:lumOff val="15000"/>
                  </a:schemeClr>
                </a:solidFill>
                <a:latin typeface="Roboto Slab"/>
              </a:rPr>
              <a:t>Disclaimer</a:t>
            </a:r>
            <a:endParaRPr lang="en-US" sz="1600" b="1" dirty="0">
              <a:solidFill>
                <a:schemeClr val="tx1">
                  <a:lumMod val="85000"/>
                  <a:lumOff val="15000"/>
                </a:schemeClr>
              </a:solidFill>
              <a:latin typeface="Roboto Slab" pitchFamily="2" charset="0"/>
              <a:ea typeface="Roboto Slab" pitchFamily="2" charset="0"/>
              <a:cs typeface="Montserrat" charset="0"/>
            </a:endParaRPr>
          </a:p>
        </p:txBody>
      </p:sp>
      <p:sp>
        <p:nvSpPr>
          <p:cNvPr id="61" name="Subtitle 6">
            <a:extLst>
              <a:ext uri="{FF2B5EF4-FFF2-40B4-BE49-F238E27FC236}">
                <a16:creationId xmlns:a16="http://schemas.microsoft.com/office/drawing/2014/main" xmlns="" id="{392EFF37-476F-4F62-9037-868EF1A9A191}"/>
              </a:ext>
            </a:extLst>
          </p:cNvPr>
          <p:cNvSpPr txBox="1">
            <a:spLocks/>
          </p:cNvSpPr>
          <p:nvPr/>
        </p:nvSpPr>
        <p:spPr>
          <a:xfrm>
            <a:off x="2913707" y="2980472"/>
            <a:ext cx="3240908" cy="663358"/>
          </a:xfrm>
          <a:prstGeom prst="rect">
            <a:avLst/>
          </a:prstGeom>
        </p:spPr>
        <p:txBody>
          <a:bodyPr vert="horz" lIns="91440" tIns="45720" rIns="91440" bIns="45720" numCol="1" spcCol="365760" rtlCol="0" anchor="ctr">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lnSpc>
                <a:spcPts val="2000"/>
              </a:lnSpc>
            </a:pPr>
            <a:r>
              <a:rPr lang="zh-TW" altLang="en-US" sz="1600" b="1" dirty="0" smtClean="0">
                <a:solidFill>
                  <a:schemeClr val="tx1">
                    <a:lumMod val="85000"/>
                    <a:lumOff val="15000"/>
                  </a:schemeClr>
                </a:solidFill>
                <a:latin typeface="Roboto Slab"/>
              </a:rPr>
              <a:t>公司簡介  </a:t>
            </a:r>
            <a:r>
              <a:rPr lang="en-US" altLang="zh-TW" sz="1600" b="1" dirty="0" smtClean="0">
                <a:solidFill>
                  <a:schemeClr val="tx1">
                    <a:lumMod val="85000"/>
                    <a:lumOff val="15000"/>
                  </a:schemeClr>
                </a:solidFill>
                <a:latin typeface="Roboto Slab"/>
              </a:rPr>
              <a:t>Company Profile</a:t>
            </a:r>
            <a:endParaRPr lang="en-US" altLang="zh-TW" sz="1600" b="1" dirty="0">
              <a:solidFill>
                <a:schemeClr val="tx1">
                  <a:lumMod val="85000"/>
                  <a:lumOff val="15000"/>
                </a:schemeClr>
              </a:solidFill>
              <a:latin typeface="Roboto Slab" pitchFamily="2" charset="0"/>
              <a:ea typeface="Roboto Slab" pitchFamily="2" charset="0"/>
              <a:cs typeface="Montserrat" charset="0"/>
            </a:endParaRPr>
          </a:p>
        </p:txBody>
      </p:sp>
      <p:sp>
        <p:nvSpPr>
          <p:cNvPr id="71" name="Oval 70">
            <a:extLst>
              <a:ext uri="{FF2B5EF4-FFF2-40B4-BE49-F238E27FC236}">
                <a16:creationId xmlns:a16="http://schemas.microsoft.com/office/drawing/2014/main" xmlns="" id="{6FB64980-FCB6-455E-B536-3998922AC27A}"/>
              </a:ext>
            </a:extLst>
          </p:cNvPr>
          <p:cNvSpPr/>
          <p:nvPr/>
        </p:nvSpPr>
        <p:spPr>
          <a:xfrm>
            <a:off x="2093524" y="4978651"/>
            <a:ext cx="711764" cy="71176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72" name="TextBox 71">
            <a:extLst>
              <a:ext uri="{FF2B5EF4-FFF2-40B4-BE49-F238E27FC236}">
                <a16:creationId xmlns:a16="http://schemas.microsoft.com/office/drawing/2014/main" xmlns="" id="{10F32ED7-CD70-4A62-8943-45A831F7097F}"/>
              </a:ext>
            </a:extLst>
          </p:cNvPr>
          <p:cNvSpPr txBox="1"/>
          <p:nvPr/>
        </p:nvSpPr>
        <p:spPr>
          <a:xfrm>
            <a:off x="2191643" y="5143266"/>
            <a:ext cx="516656" cy="400110"/>
          </a:xfrm>
          <a:prstGeom prst="rect">
            <a:avLst/>
          </a:prstGeom>
          <a:noFill/>
        </p:spPr>
        <p:txBody>
          <a:bodyPr wrap="square" rtlCol="0">
            <a:spAutoFit/>
          </a:bodyPr>
          <a:lstStyle/>
          <a:p>
            <a:pPr algn="ctr"/>
            <a:r>
              <a:rPr lang="en-US" sz="2000" b="1" dirty="0">
                <a:solidFill>
                  <a:schemeClr val="bg1"/>
                </a:solidFill>
                <a:latin typeface="Roboto Slab" pitchFamily="2" charset="0"/>
                <a:ea typeface="Roboto Slab" pitchFamily="2" charset="0"/>
                <a:cs typeface="Bebas" charset="0"/>
              </a:rPr>
              <a:t>04</a:t>
            </a:r>
          </a:p>
        </p:txBody>
      </p:sp>
      <p:sp>
        <p:nvSpPr>
          <p:cNvPr id="74" name="Subtitle 6">
            <a:extLst>
              <a:ext uri="{FF2B5EF4-FFF2-40B4-BE49-F238E27FC236}">
                <a16:creationId xmlns:a16="http://schemas.microsoft.com/office/drawing/2014/main" xmlns="" id="{2F810A1C-6660-4E36-B579-2B632E9431B6}"/>
              </a:ext>
            </a:extLst>
          </p:cNvPr>
          <p:cNvSpPr txBox="1">
            <a:spLocks/>
          </p:cNvSpPr>
          <p:nvPr/>
        </p:nvSpPr>
        <p:spPr>
          <a:xfrm>
            <a:off x="2905394" y="5006644"/>
            <a:ext cx="3917437" cy="663358"/>
          </a:xfrm>
          <a:prstGeom prst="rect">
            <a:avLst/>
          </a:prstGeom>
        </p:spPr>
        <p:txBody>
          <a:bodyPr vert="horz" lIns="91440" tIns="45720" rIns="91440" bIns="45720" numCol="1" spcCol="365760" rtlCol="0" anchor="ctr">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lnSpc>
                <a:spcPts val="2000"/>
              </a:lnSpc>
            </a:pPr>
            <a:r>
              <a:rPr lang="zh-TW" altLang="en-US" sz="1600" b="1" dirty="0" smtClean="0">
                <a:solidFill>
                  <a:schemeClr val="tx1">
                    <a:lumMod val="85000"/>
                    <a:lumOff val="15000"/>
                  </a:schemeClr>
                </a:solidFill>
                <a:latin typeface="Roboto Slab" pitchFamily="2" charset="0"/>
                <a:ea typeface="Roboto Slab" pitchFamily="2" charset="0"/>
                <a:cs typeface="Montserrat" charset="0"/>
              </a:rPr>
              <a:t>產品開發  </a:t>
            </a:r>
            <a:r>
              <a:rPr lang="en-US" altLang="zh-TW" sz="1600" b="1" dirty="0" smtClean="0">
                <a:solidFill>
                  <a:schemeClr val="tx1">
                    <a:lumMod val="85000"/>
                    <a:lumOff val="15000"/>
                  </a:schemeClr>
                </a:solidFill>
                <a:latin typeface="Roboto Slab" pitchFamily="2" charset="0"/>
                <a:ea typeface="Roboto Slab" pitchFamily="2" charset="0"/>
                <a:cs typeface="Montserrat" charset="0"/>
              </a:rPr>
              <a:t>Product Development</a:t>
            </a:r>
            <a:endParaRPr lang="en-US" sz="1600" b="1" dirty="0">
              <a:solidFill>
                <a:schemeClr val="tx1">
                  <a:lumMod val="85000"/>
                  <a:lumOff val="15000"/>
                </a:schemeClr>
              </a:solidFill>
              <a:latin typeface="Roboto Slab" pitchFamily="2" charset="0"/>
              <a:ea typeface="Roboto Slab" pitchFamily="2" charset="0"/>
              <a:cs typeface="Montserrat" charset="0"/>
            </a:endParaRPr>
          </a:p>
        </p:txBody>
      </p:sp>
      <p:sp>
        <p:nvSpPr>
          <p:cNvPr id="36" name="Oval 53">
            <a:extLst>
              <a:ext uri="{FF2B5EF4-FFF2-40B4-BE49-F238E27FC236}">
                <a16:creationId xmlns:a16="http://schemas.microsoft.com/office/drawing/2014/main" xmlns="" id="{BAA92630-37EF-49BF-AE53-EE37E53CA949}"/>
              </a:ext>
            </a:extLst>
          </p:cNvPr>
          <p:cNvSpPr/>
          <p:nvPr/>
        </p:nvSpPr>
        <p:spPr>
          <a:xfrm>
            <a:off x="6646412" y="1923661"/>
            <a:ext cx="711764" cy="71176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54">
            <a:extLst>
              <a:ext uri="{FF2B5EF4-FFF2-40B4-BE49-F238E27FC236}">
                <a16:creationId xmlns:a16="http://schemas.microsoft.com/office/drawing/2014/main" xmlns="" id="{76174A14-170C-45C0-A094-E620466F9B93}"/>
              </a:ext>
            </a:extLst>
          </p:cNvPr>
          <p:cNvSpPr/>
          <p:nvPr/>
        </p:nvSpPr>
        <p:spPr>
          <a:xfrm>
            <a:off x="6646412" y="2957868"/>
            <a:ext cx="711764" cy="71176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55">
            <a:extLst>
              <a:ext uri="{FF2B5EF4-FFF2-40B4-BE49-F238E27FC236}">
                <a16:creationId xmlns:a16="http://schemas.microsoft.com/office/drawing/2014/main" xmlns="" id="{C1F27660-59BF-45F7-BAD4-DD5D072CCEAE}"/>
              </a:ext>
            </a:extLst>
          </p:cNvPr>
          <p:cNvSpPr/>
          <p:nvPr/>
        </p:nvSpPr>
        <p:spPr>
          <a:xfrm>
            <a:off x="6646412" y="3945420"/>
            <a:ext cx="711764" cy="71176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56">
            <a:extLst>
              <a:ext uri="{FF2B5EF4-FFF2-40B4-BE49-F238E27FC236}">
                <a16:creationId xmlns:a16="http://schemas.microsoft.com/office/drawing/2014/main" xmlns="" id="{52795648-3E44-43C1-80B8-AF89256AFCA2}"/>
              </a:ext>
            </a:extLst>
          </p:cNvPr>
          <p:cNvSpPr txBox="1"/>
          <p:nvPr/>
        </p:nvSpPr>
        <p:spPr>
          <a:xfrm>
            <a:off x="6744531" y="2097607"/>
            <a:ext cx="516656" cy="400110"/>
          </a:xfrm>
          <a:prstGeom prst="rect">
            <a:avLst/>
          </a:prstGeom>
          <a:noFill/>
        </p:spPr>
        <p:txBody>
          <a:bodyPr wrap="square" rtlCol="0">
            <a:spAutoFit/>
          </a:bodyPr>
          <a:lstStyle/>
          <a:p>
            <a:pPr algn="ctr"/>
            <a:r>
              <a:rPr lang="en-US" sz="2000" b="1" dirty="0" smtClean="0">
                <a:solidFill>
                  <a:schemeClr val="bg1"/>
                </a:solidFill>
                <a:latin typeface="Roboto Slab" pitchFamily="2" charset="0"/>
                <a:ea typeface="Roboto Slab" pitchFamily="2" charset="0"/>
                <a:cs typeface="Bebas" charset="0"/>
              </a:rPr>
              <a:t>05</a:t>
            </a:r>
            <a:endParaRPr lang="en-US" sz="2000" b="1" dirty="0">
              <a:solidFill>
                <a:schemeClr val="bg1"/>
              </a:solidFill>
              <a:latin typeface="Roboto Slab" pitchFamily="2" charset="0"/>
              <a:ea typeface="Roboto Slab" pitchFamily="2" charset="0"/>
              <a:cs typeface="Bebas" charset="0"/>
            </a:endParaRPr>
          </a:p>
        </p:txBody>
      </p:sp>
      <p:sp>
        <p:nvSpPr>
          <p:cNvPr id="40" name="TextBox 57">
            <a:extLst>
              <a:ext uri="{FF2B5EF4-FFF2-40B4-BE49-F238E27FC236}">
                <a16:creationId xmlns:a16="http://schemas.microsoft.com/office/drawing/2014/main" xmlns="" id="{9697056E-F592-4573-8384-F226660DE3AC}"/>
              </a:ext>
            </a:extLst>
          </p:cNvPr>
          <p:cNvSpPr txBox="1"/>
          <p:nvPr/>
        </p:nvSpPr>
        <p:spPr>
          <a:xfrm>
            <a:off x="6744531" y="3110291"/>
            <a:ext cx="516656" cy="400110"/>
          </a:xfrm>
          <a:prstGeom prst="rect">
            <a:avLst/>
          </a:prstGeom>
          <a:noFill/>
        </p:spPr>
        <p:txBody>
          <a:bodyPr wrap="square" rtlCol="0">
            <a:spAutoFit/>
          </a:bodyPr>
          <a:lstStyle/>
          <a:p>
            <a:pPr algn="ctr"/>
            <a:r>
              <a:rPr lang="en-US" sz="2000" b="1" dirty="0" smtClean="0">
                <a:solidFill>
                  <a:schemeClr val="bg1"/>
                </a:solidFill>
                <a:latin typeface="Roboto Slab" pitchFamily="2" charset="0"/>
                <a:ea typeface="Roboto Slab" pitchFamily="2" charset="0"/>
                <a:cs typeface="Bebas" charset="0"/>
              </a:rPr>
              <a:t>06</a:t>
            </a:r>
            <a:endParaRPr lang="en-US" sz="2000" b="1" dirty="0">
              <a:solidFill>
                <a:schemeClr val="bg1"/>
              </a:solidFill>
              <a:latin typeface="Roboto Slab" pitchFamily="2" charset="0"/>
              <a:ea typeface="Roboto Slab" pitchFamily="2" charset="0"/>
              <a:cs typeface="Bebas" charset="0"/>
            </a:endParaRPr>
          </a:p>
        </p:txBody>
      </p:sp>
      <p:sp>
        <p:nvSpPr>
          <p:cNvPr id="41" name="TextBox 58">
            <a:extLst>
              <a:ext uri="{FF2B5EF4-FFF2-40B4-BE49-F238E27FC236}">
                <a16:creationId xmlns:a16="http://schemas.microsoft.com/office/drawing/2014/main" xmlns="" id="{F0CC9BCF-BBCD-4739-8DC2-9404CCAE3B6B}"/>
              </a:ext>
            </a:extLst>
          </p:cNvPr>
          <p:cNvSpPr txBox="1"/>
          <p:nvPr/>
        </p:nvSpPr>
        <p:spPr>
          <a:xfrm>
            <a:off x="6744530" y="4097840"/>
            <a:ext cx="516656" cy="400110"/>
          </a:xfrm>
          <a:prstGeom prst="rect">
            <a:avLst/>
          </a:prstGeom>
          <a:noFill/>
        </p:spPr>
        <p:txBody>
          <a:bodyPr wrap="square" rtlCol="0">
            <a:spAutoFit/>
          </a:bodyPr>
          <a:lstStyle/>
          <a:p>
            <a:pPr algn="ctr"/>
            <a:r>
              <a:rPr lang="en-US" sz="2000" b="1" dirty="0" smtClean="0">
                <a:solidFill>
                  <a:schemeClr val="bg1"/>
                </a:solidFill>
                <a:latin typeface="Roboto Slab" pitchFamily="2" charset="0"/>
                <a:ea typeface="Roboto Slab" pitchFamily="2" charset="0"/>
                <a:cs typeface="Bebas" charset="0"/>
              </a:rPr>
              <a:t>07</a:t>
            </a:r>
            <a:endParaRPr lang="en-US" sz="2000" b="1" dirty="0">
              <a:solidFill>
                <a:schemeClr val="bg1"/>
              </a:solidFill>
              <a:latin typeface="Roboto Slab" pitchFamily="2" charset="0"/>
              <a:ea typeface="Roboto Slab" pitchFamily="2" charset="0"/>
              <a:cs typeface="Bebas" charset="0"/>
            </a:endParaRPr>
          </a:p>
        </p:txBody>
      </p:sp>
      <p:sp>
        <p:nvSpPr>
          <p:cNvPr id="46" name="Subtitle 6">
            <a:extLst>
              <a:ext uri="{FF2B5EF4-FFF2-40B4-BE49-F238E27FC236}">
                <a16:creationId xmlns:a16="http://schemas.microsoft.com/office/drawing/2014/main" xmlns="" id="{18D10809-D9F1-48D0-999D-BBE1757F7855}"/>
              </a:ext>
            </a:extLst>
          </p:cNvPr>
          <p:cNvSpPr txBox="1">
            <a:spLocks/>
          </p:cNvSpPr>
          <p:nvPr/>
        </p:nvSpPr>
        <p:spPr>
          <a:xfrm>
            <a:off x="7430289" y="1951654"/>
            <a:ext cx="2520046" cy="663358"/>
          </a:xfrm>
          <a:prstGeom prst="rect">
            <a:avLst/>
          </a:prstGeom>
        </p:spPr>
        <p:txBody>
          <a:bodyPr vert="horz" lIns="91440" tIns="45720" rIns="91440" bIns="45720" numCol="1" spcCol="365760" rtlCol="0" anchor="ctr">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lnSpc>
                <a:spcPts val="2000"/>
              </a:lnSpc>
            </a:pPr>
            <a:r>
              <a:rPr lang="zh-TW" altLang="en-US" sz="1600" b="1" dirty="0" smtClean="0">
                <a:solidFill>
                  <a:schemeClr val="tx1">
                    <a:lumMod val="85000"/>
                    <a:lumOff val="15000"/>
                  </a:schemeClr>
                </a:solidFill>
                <a:latin typeface="Roboto Slab"/>
              </a:rPr>
              <a:t>產品佔比  </a:t>
            </a:r>
            <a:r>
              <a:rPr lang="en-US" altLang="zh-TW" sz="1600" b="1" dirty="0" smtClean="0">
                <a:solidFill>
                  <a:schemeClr val="tx1">
                    <a:lumMod val="85000"/>
                    <a:lumOff val="15000"/>
                  </a:schemeClr>
                </a:solidFill>
                <a:latin typeface="Roboto Slab"/>
              </a:rPr>
              <a:t>Product Ratio</a:t>
            </a:r>
            <a:endParaRPr lang="en-US" sz="1600" b="1" dirty="0">
              <a:solidFill>
                <a:schemeClr val="tx1">
                  <a:lumMod val="85000"/>
                  <a:lumOff val="15000"/>
                </a:schemeClr>
              </a:solidFill>
              <a:latin typeface="Roboto Slab" pitchFamily="2" charset="0"/>
              <a:ea typeface="Roboto Slab" pitchFamily="2" charset="0"/>
              <a:cs typeface="Montserrat" charset="0"/>
            </a:endParaRPr>
          </a:p>
        </p:txBody>
      </p:sp>
      <p:sp>
        <p:nvSpPr>
          <p:cNvPr id="47" name="Subtitle 6">
            <a:extLst>
              <a:ext uri="{FF2B5EF4-FFF2-40B4-BE49-F238E27FC236}">
                <a16:creationId xmlns:a16="http://schemas.microsoft.com/office/drawing/2014/main" xmlns="" id="{392EFF37-476F-4F62-9037-868EF1A9A191}"/>
              </a:ext>
            </a:extLst>
          </p:cNvPr>
          <p:cNvSpPr txBox="1">
            <a:spLocks/>
          </p:cNvSpPr>
          <p:nvPr/>
        </p:nvSpPr>
        <p:spPr>
          <a:xfrm>
            <a:off x="7438602" y="2975782"/>
            <a:ext cx="2331610" cy="663358"/>
          </a:xfrm>
          <a:prstGeom prst="rect">
            <a:avLst/>
          </a:prstGeom>
        </p:spPr>
        <p:txBody>
          <a:bodyPr vert="horz" lIns="91440" tIns="45720" rIns="91440" bIns="45720" numCol="1" spcCol="365760" rtlCol="0" anchor="ctr">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lnSpc>
                <a:spcPts val="2000"/>
              </a:lnSpc>
            </a:pPr>
            <a:r>
              <a:rPr lang="zh-TW" altLang="en-US" sz="1600" b="1" dirty="0" smtClean="0">
                <a:solidFill>
                  <a:schemeClr val="tx1">
                    <a:lumMod val="85000"/>
                    <a:lumOff val="15000"/>
                  </a:schemeClr>
                </a:solidFill>
                <a:latin typeface="Roboto Slab"/>
              </a:rPr>
              <a:t>核心價值  </a:t>
            </a:r>
            <a:r>
              <a:rPr lang="en-US" altLang="zh-TW" sz="1600" b="1" dirty="0" smtClean="0">
                <a:solidFill>
                  <a:schemeClr val="tx1">
                    <a:lumMod val="85000"/>
                    <a:lumOff val="15000"/>
                  </a:schemeClr>
                </a:solidFill>
                <a:latin typeface="Roboto Slab"/>
              </a:rPr>
              <a:t>Core Value</a:t>
            </a:r>
            <a:endParaRPr lang="en-US" altLang="zh-TW" sz="1600" b="1" dirty="0">
              <a:solidFill>
                <a:schemeClr val="tx1">
                  <a:lumMod val="85000"/>
                  <a:lumOff val="15000"/>
                </a:schemeClr>
              </a:solidFill>
              <a:latin typeface="Roboto Slab" pitchFamily="2" charset="0"/>
              <a:ea typeface="Roboto Slab" pitchFamily="2" charset="0"/>
              <a:cs typeface="Montserrat" charset="0"/>
            </a:endParaRPr>
          </a:p>
        </p:txBody>
      </p:sp>
      <p:sp>
        <p:nvSpPr>
          <p:cNvPr id="49" name="Subtitle 6">
            <a:extLst>
              <a:ext uri="{FF2B5EF4-FFF2-40B4-BE49-F238E27FC236}">
                <a16:creationId xmlns:a16="http://schemas.microsoft.com/office/drawing/2014/main" xmlns="" id="{392EFF37-476F-4F62-9037-868EF1A9A191}"/>
              </a:ext>
            </a:extLst>
          </p:cNvPr>
          <p:cNvSpPr txBox="1">
            <a:spLocks/>
          </p:cNvSpPr>
          <p:nvPr/>
        </p:nvSpPr>
        <p:spPr>
          <a:xfrm>
            <a:off x="2924785" y="4013690"/>
            <a:ext cx="3915629" cy="663358"/>
          </a:xfrm>
          <a:prstGeom prst="rect">
            <a:avLst/>
          </a:prstGeom>
        </p:spPr>
        <p:txBody>
          <a:bodyPr vert="horz" lIns="91440" tIns="45720" rIns="91440" bIns="45720" numCol="1" spcCol="365760" rtlCol="0" anchor="ctr">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lnSpc>
                <a:spcPts val="2000"/>
              </a:lnSpc>
            </a:pPr>
            <a:r>
              <a:rPr lang="zh-TW" altLang="en-US" sz="1600" b="1" dirty="0" smtClean="0">
                <a:solidFill>
                  <a:schemeClr val="tx1">
                    <a:lumMod val="85000"/>
                    <a:lumOff val="15000"/>
                  </a:schemeClr>
                </a:solidFill>
                <a:latin typeface="Roboto Slab"/>
              </a:rPr>
              <a:t>今國優勢  </a:t>
            </a:r>
            <a:r>
              <a:rPr lang="en-US" altLang="zh-TW" sz="1600" b="1" dirty="0" smtClean="0">
                <a:solidFill>
                  <a:schemeClr val="tx1">
                    <a:lumMod val="85000"/>
                    <a:lumOff val="15000"/>
                  </a:schemeClr>
                </a:solidFill>
                <a:latin typeface="Roboto Slab"/>
              </a:rPr>
              <a:t>Company Strength</a:t>
            </a:r>
            <a:endParaRPr lang="en-US" altLang="zh-TW" sz="1600" b="1" dirty="0">
              <a:solidFill>
                <a:schemeClr val="tx1">
                  <a:lumMod val="85000"/>
                  <a:lumOff val="15000"/>
                </a:schemeClr>
              </a:solidFill>
              <a:latin typeface="Roboto Slab" pitchFamily="2" charset="0"/>
              <a:ea typeface="Roboto Slab" pitchFamily="2" charset="0"/>
              <a:cs typeface="Montserrat" charset="0"/>
            </a:endParaRPr>
          </a:p>
        </p:txBody>
      </p:sp>
      <p:sp>
        <p:nvSpPr>
          <p:cNvPr id="50" name="Oval 70">
            <a:extLst>
              <a:ext uri="{FF2B5EF4-FFF2-40B4-BE49-F238E27FC236}">
                <a16:creationId xmlns:a16="http://schemas.microsoft.com/office/drawing/2014/main" xmlns="" id="{6FB64980-FCB6-455E-B536-3998922AC27A}"/>
              </a:ext>
            </a:extLst>
          </p:cNvPr>
          <p:cNvSpPr/>
          <p:nvPr/>
        </p:nvSpPr>
        <p:spPr>
          <a:xfrm>
            <a:off x="6644375" y="4970906"/>
            <a:ext cx="711764" cy="71176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71">
            <a:extLst>
              <a:ext uri="{FF2B5EF4-FFF2-40B4-BE49-F238E27FC236}">
                <a16:creationId xmlns:a16="http://schemas.microsoft.com/office/drawing/2014/main" xmlns="" id="{10F32ED7-CD70-4A62-8943-45A831F7097F}"/>
              </a:ext>
            </a:extLst>
          </p:cNvPr>
          <p:cNvSpPr txBox="1"/>
          <p:nvPr/>
        </p:nvSpPr>
        <p:spPr>
          <a:xfrm>
            <a:off x="6742494" y="5098197"/>
            <a:ext cx="516656" cy="400110"/>
          </a:xfrm>
          <a:prstGeom prst="rect">
            <a:avLst/>
          </a:prstGeom>
          <a:noFill/>
        </p:spPr>
        <p:txBody>
          <a:bodyPr wrap="square" rtlCol="0">
            <a:spAutoFit/>
          </a:bodyPr>
          <a:lstStyle/>
          <a:p>
            <a:pPr algn="ctr"/>
            <a:r>
              <a:rPr lang="en-US" sz="2000" b="1" dirty="0" smtClean="0">
                <a:solidFill>
                  <a:schemeClr val="bg1"/>
                </a:solidFill>
                <a:latin typeface="Roboto Slab" pitchFamily="2" charset="0"/>
                <a:ea typeface="Roboto Slab" pitchFamily="2" charset="0"/>
                <a:cs typeface="Bebas" charset="0"/>
              </a:rPr>
              <a:t>0</a:t>
            </a:r>
            <a:r>
              <a:rPr lang="en-US" altLang="zh-TW" sz="2000" b="1" dirty="0" smtClean="0">
                <a:solidFill>
                  <a:schemeClr val="bg1"/>
                </a:solidFill>
                <a:latin typeface="Roboto Slab" pitchFamily="2" charset="0"/>
                <a:ea typeface="Roboto Slab" pitchFamily="2" charset="0"/>
                <a:cs typeface="Bebas" charset="0"/>
              </a:rPr>
              <a:t>8</a:t>
            </a:r>
            <a:endParaRPr lang="en-US" sz="2000" b="1" dirty="0">
              <a:solidFill>
                <a:schemeClr val="bg1"/>
              </a:solidFill>
              <a:latin typeface="Roboto Slab" pitchFamily="2" charset="0"/>
              <a:ea typeface="Roboto Slab" pitchFamily="2" charset="0"/>
              <a:cs typeface="Bebas" charset="0"/>
            </a:endParaRPr>
          </a:p>
        </p:txBody>
      </p:sp>
      <p:sp>
        <p:nvSpPr>
          <p:cNvPr id="52" name="Subtitle 6">
            <a:extLst>
              <a:ext uri="{FF2B5EF4-FFF2-40B4-BE49-F238E27FC236}">
                <a16:creationId xmlns:a16="http://schemas.microsoft.com/office/drawing/2014/main" xmlns="" id="{2F810A1C-6660-4E36-B579-2B632E9431B6}"/>
              </a:ext>
            </a:extLst>
          </p:cNvPr>
          <p:cNvSpPr txBox="1">
            <a:spLocks/>
          </p:cNvSpPr>
          <p:nvPr/>
        </p:nvSpPr>
        <p:spPr>
          <a:xfrm>
            <a:off x="7409592" y="3981865"/>
            <a:ext cx="4229271" cy="663358"/>
          </a:xfrm>
          <a:prstGeom prst="rect">
            <a:avLst/>
          </a:prstGeom>
        </p:spPr>
        <p:txBody>
          <a:bodyPr vert="horz" lIns="91440" tIns="45720" rIns="91440" bIns="45720" numCol="1" spcCol="365760" rtlCol="0" anchor="ctr">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lnSpc>
                <a:spcPts val="2000"/>
              </a:lnSpc>
            </a:pPr>
            <a:r>
              <a:rPr lang="zh-TW" altLang="en-US" sz="1600" b="1" dirty="0" smtClean="0">
                <a:solidFill>
                  <a:schemeClr val="tx1">
                    <a:lumMod val="85000"/>
                    <a:lumOff val="15000"/>
                  </a:schemeClr>
                </a:solidFill>
                <a:latin typeface="Roboto Slab" pitchFamily="2" charset="0"/>
                <a:ea typeface="Roboto Slab" pitchFamily="2" charset="0"/>
                <a:cs typeface="Montserrat" charset="0"/>
              </a:rPr>
              <a:t>營運成果 </a:t>
            </a:r>
            <a:r>
              <a:rPr lang="en-US" altLang="zh-TW" sz="1600" b="1" dirty="0" smtClean="0">
                <a:solidFill>
                  <a:schemeClr val="tx1">
                    <a:lumMod val="85000"/>
                    <a:lumOff val="15000"/>
                  </a:schemeClr>
                </a:solidFill>
                <a:latin typeface="Roboto Slab"/>
                <a:ea typeface="Roboto Slab" pitchFamily="2" charset="0"/>
                <a:cs typeface="Montserrat" charset="0"/>
              </a:rPr>
              <a:t>Financial Report</a:t>
            </a:r>
            <a:endParaRPr lang="en-US" sz="1600" b="1" dirty="0">
              <a:solidFill>
                <a:schemeClr val="tx1">
                  <a:lumMod val="85000"/>
                  <a:lumOff val="15000"/>
                </a:schemeClr>
              </a:solidFill>
              <a:latin typeface="Roboto Slab" pitchFamily="2" charset="0"/>
              <a:ea typeface="Roboto Slab" pitchFamily="2" charset="0"/>
              <a:cs typeface="Montserrat" charset="0"/>
            </a:endParaRPr>
          </a:p>
        </p:txBody>
      </p:sp>
      <p:sp>
        <p:nvSpPr>
          <p:cNvPr id="53" name="Subtitle 6">
            <a:extLst>
              <a:ext uri="{FF2B5EF4-FFF2-40B4-BE49-F238E27FC236}">
                <a16:creationId xmlns:a16="http://schemas.microsoft.com/office/drawing/2014/main" xmlns="" id="{392EFF37-476F-4F62-9037-868EF1A9A191}"/>
              </a:ext>
            </a:extLst>
          </p:cNvPr>
          <p:cNvSpPr txBox="1">
            <a:spLocks/>
          </p:cNvSpPr>
          <p:nvPr/>
        </p:nvSpPr>
        <p:spPr>
          <a:xfrm>
            <a:off x="7449686" y="4997190"/>
            <a:ext cx="2331610" cy="663358"/>
          </a:xfrm>
          <a:prstGeom prst="rect">
            <a:avLst/>
          </a:prstGeom>
        </p:spPr>
        <p:txBody>
          <a:bodyPr vert="horz" lIns="91440" tIns="45720" rIns="91440" bIns="45720" numCol="1" spcCol="365760" rtlCol="0" anchor="ctr">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lnSpc>
                <a:spcPts val="2000"/>
              </a:lnSpc>
            </a:pPr>
            <a:r>
              <a:rPr lang="zh-TW" altLang="en-US" sz="1600" b="1" dirty="0" smtClean="0">
                <a:solidFill>
                  <a:schemeClr val="tx1">
                    <a:lumMod val="85000"/>
                    <a:lumOff val="15000"/>
                  </a:schemeClr>
                </a:solidFill>
                <a:latin typeface="Roboto Slab"/>
              </a:rPr>
              <a:t>今國願景  </a:t>
            </a:r>
            <a:r>
              <a:rPr lang="en-US" altLang="zh-TW" sz="1600" b="1" dirty="0" err="1" smtClean="0">
                <a:solidFill>
                  <a:schemeClr val="tx1">
                    <a:lumMod val="85000"/>
                    <a:lumOff val="15000"/>
                  </a:schemeClr>
                </a:solidFill>
                <a:latin typeface="Roboto Slab"/>
              </a:rPr>
              <a:t>Kinko</a:t>
            </a:r>
            <a:r>
              <a:rPr lang="zh-TW" altLang="en-US" sz="1600" b="1" dirty="0" smtClean="0">
                <a:solidFill>
                  <a:schemeClr val="tx1">
                    <a:lumMod val="85000"/>
                    <a:lumOff val="15000"/>
                  </a:schemeClr>
                </a:solidFill>
                <a:latin typeface="Roboto Slab"/>
              </a:rPr>
              <a:t> </a:t>
            </a:r>
            <a:r>
              <a:rPr lang="en-US" altLang="zh-TW" sz="1600" b="1" dirty="0" smtClean="0">
                <a:solidFill>
                  <a:schemeClr val="tx1">
                    <a:lumMod val="85000"/>
                    <a:lumOff val="15000"/>
                  </a:schemeClr>
                </a:solidFill>
                <a:latin typeface="Roboto Slab"/>
              </a:rPr>
              <a:t>Vision</a:t>
            </a:r>
            <a:endParaRPr lang="en-US" altLang="zh-TW" sz="1600" b="1" dirty="0">
              <a:solidFill>
                <a:schemeClr val="tx1">
                  <a:lumMod val="85000"/>
                  <a:lumOff val="15000"/>
                </a:schemeClr>
              </a:solidFill>
              <a:latin typeface="Roboto Slab" pitchFamily="2" charset="0"/>
              <a:ea typeface="Roboto Slab" pitchFamily="2" charset="0"/>
              <a:cs typeface="Montserrat" charset="0"/>
            </a:endParaRPr>
          </a:p>
        </p:txBody>
      </p:sp>
      <p:sp>
        <p:nvSpPr>
          <p:cNvPr id="29" name="Subtitle 2">
            <a:extLst>
              <a:ext uri="{FF2B5EF4-FFF2-40B4-BE49-F238E27FC236}">
                <a16:creationId xmlns="" xmlns:a16="http://schemas.microsoft.com/office/drawing/2014/main" id="{7122EBB6-BCF4-4E27-84ED-719508EBB2E0}"/>
              </a:ext>
            </a:extLst>
          </p:cNvPr>
          <p:cNvSpPr txBox="1">
            <a:spLocks/>
          </p:cNvSpPr>
          <p:nvPr/>
        </p:nvSpPr>
        <p:spPr>
          <a:xfrm>
            <a:off x="873368" y="1052512"/>
            <a:ext cx="10515600" cy="347079"/>
          </a:xfrm>
          <a:prstGeom prst="rect">
            <a:avLst/>
          </a:prstGeom>
        </p:spPr>
        <p:txBody>
          <a:bodyPr vert="horz" lIns="91440" tIns="45720" rIns="91440" bIns="45720" rtlCol="0">
            <a:no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altLang="zh-TW" sz="1600" b="0" i="0" u="none" strike="noStrike" kern="1200" cap="none" spc="0" normalizeH="0" baseline="0" noProof="0" dirty="0" smtClean="0">
                <a:ln>
                  <a:noFill/>
                </a:ln>
                <a:effectLst/>
                <a:uLnTx/>
                <a:uFillTx/>
                <a:latin typeface="標楷體" pitchFamily="65" charset="-120"/>
                <a:ea typeface="標楷體" pitchFamily="65" charset="-120"/>
                <a:cs typeface="Open Sans" panose="020B0606030504020204" pitchFamily="34" charset="0"/>
              </a:rPr>
              <a:t>Innovate the way we live</a:t>
            </a:r>
            <a:r>
              <a:rPr kumimoji="0" lang="en-US" sz="1600" b="0" i="0" u="none" strike="noStrike" kern="1200" cap="none" spc="0" normalizeH="0" baseline="0" noProof="0" dirty="0" smtClean="0">
                <a:ln>
                  <a:noFill/>
                </a:ln>
                <a:effectLst/>
                <a:uLnTx/>
                <a:uFillTx/>
                <a:latin typeface="標楷體" pitchFamily="65" charset="-120"/>
                <a:ea typeface="標楷體" pitchFamily="65" charset="-120"/>
                <a:cs typeface="Open Sans" panose="020B0606030504020204" pitchFamily="34" charset="0"/>
              </a:rPr>
              <a:t>. Make the life better.</a:t>
            </a:r>
            <a:endParaRPr kumimoji="0" lang="en-US" sz="1600" b="0" i="0" u="none" strike="noStrike" kern="1200" cap="none" spc="0" normalizeH="0" baseline="0" noProof="0" dirty="0">
              <a:ln>
                <a:noFill/>
              </a:ln>
              <a:effectLst/>
              <a:uLnTx/>
              <a:uFillTx/>
              <a:latin typeface="標楷體" pitchFamily="65" charset="-120"/>
              <a:ea typeface="標楷體" pitchFamily="65" charset="-120"/>
              <a:cs typeface="Open Sans" panose="020B0606030504020204" pitchFamily="34" charset="0"/>
            </a:endParaRPr>
          </a:p>
        </p:txBody>
      </p:sp>
    </p:spTree>
    <p:extLst>
      <p:ext uri="{BB962C8B-B14F-4D97-AF65-F5344CB8AC3E}">
        <p14:creationId xmlns:p14="http://schemas.microsoft.com/office/powerpoint/2010/main" xmlns="" val="3793390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03B46330-8436-4A3D-A043-2F69ADB8C38B}"/>
              </a:ext>
            </a:extLst>
          </p:cNvPr>
          <p:cNvSpPr/>
          <p:nvPr/>
        </p:nvSpPr>
        <p:spPr>
          <a:xfrm>
            <a:off x="0" y="0"/>
            <a:ext cx="12192000" cy="6857999"/>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67FB34F1-55C5-4696-B462-97C733592C35}"/>
              </a:ext>
            </a:extLst>
          </p:cNvPr>
          <p:cNvSpPr>
            <a:spLocks noGrp="1"/>
          </p:cNvSpPr>
          <p:nvPr>
            <p:ph type="title" idx="4294967295"/>
          </p:nvPr>
        </p:nvSpPr>
        <p:spPr>
          <a:xfrm>
            <a:off x="838200" y="476250"/>
            <a:ext cx="10515600" cy="611188"/>
          </a:xfrm>
        </p:spPr>
        <p:txBody>
          <a:bodyPr>
            <a:normAutofit/>
          </a:bodyPr>
          <a:lstStyle/>
          <a:p>
            <a:r>
              <a:rPr lang="zh-TW" altLang="en-US" sz="3600" dirty="0" smtClean="0">
                <a:solidFill>
                  <a:schemeClr val="bg1"/>
                </a:solidFill>
                <a:latin typeface="標楷體" pitchFamily="65" charset="-120"/>
                <a:ea typeface="標楷體" pitchFamily="65" charset="-120"/>
                <a:cs typeface="Montserrat" charset="0"/>
              </a:rPr>
              <a:t>免責聲明  </a:t>
            </a:r>
            <a:r>
              <a:rPr lang="en-US" altLang="zh-TW" sz="3600" dirty="0" smtClean="0">
                <a:solidFill>
                  <a:schemeClr val="bg1"/>
                </a:solidFill>
                <a:latin typeface="標楷體" pitchFamily="65" charset="-120"/>
                <a:ea typeface="標楷體" pitchFamily="65" charset="-120"/>
              </a:rPr>
              <a:t>Disclaimer</a:t>
            </a:r>
            <a:endParaRPr lang="en-US" sz="3600" dirty="0">
              <a:solidFill>
                <a:schemeClr val="bg1"/>
              </a:solidFill>
              <a:latin typeface="標楷體" pitchFamily="65" charset="-120"/>
              <a:ea typeface="標楷體" pitchFamily="65" charset="-120"/>
            </a:endParaRPr>
          </a:p>
        </p:txBody>
      </p:sp>
      <p:sp>
        <p:nvSpPr>
          <p:cNvPr id="4" name="Rectangle 3">
            <a:extLst>
              <a:ext uri="{FF2B5EF4-FFF2-40B4-BE49-F238E27FC236}">
                <a16:creationId xmlns="" xmlns:a16="http://schemas.microsoft.com/office/drawing/2014/main" id="{6EEA8953-5660-4E5D-948F-5BBF44107A91}"/>
              </a:ext>
            </a:extLst>
          </p:cNvPr>
          <p:cNvSpPr/>
          <p:nvPr/>
        </p:nvSpPr>
        <p:spPr>
          <a:xfrm>
            <a:off x="653934" y="1643200"/>
            <a:ext cx="5283040" cy="2939465"/>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971206" y="1928282"/>
            <a:ext cx="4797826" cy="1220847"/>
          </a:xfrm>
          <a:prstGeom prst="rect">
            <a:avLst/>
          </a:prstGeom>
          <a:noFill/>
        </p:spPr>
        <p:txBody>
          <a:bodyPr wrap="square" rtlCol="0">
            <a:spAutoFit/>
          </a:bodyPr>
          <a:lstStyle/>
          <a:p>
            <a:pPr algn="just">
              <a:lnSpc>
                <a:spcPts val="2200"/>
              </a:lnSpc>
              <a:buFont typeface="Wingdings" pitchFamily="2" charset="2"/>
              <a:buChar char="Ø"/>
            </a:pPr>
            <a:r>
              <a:rPr lang="zh-TW" altLang="en-US" dirty="0" smtClean="0">
                <a:solidFill>
                  <a:schemeClr val="bg1"/>
                </a:solidFill>
              </a:rPr>
              <a:t>   </a:t>
            </a:r>
            <a:r>
              <a:rPr lang="zh-TW" altLang="zh-TW" dirty="0" smtClean="0">
                <a:solidFill>
                  <a:schemeClr val="bg1"/>
                </a:solidFill>
              </a:rPr>
              <a:t>本簡報資料所提供之資訊，包含所有前瞻</a:t>
            </a:r>
            <a:endParaRPr lang="en-US" altLang="zh-TW" dirty="0" smtClean="0">
              <a:solidFill>
                <a:schemeClr val="bg1"/>
              </a:solidFill>
            </a:endParaRPr>
          </a:p>
          <a:p>
            <a:pPr algn="just">
              <a:lnSpc>
                <a:spcPts val="2200"/>
              </a:lnSpc>
            </a:pPr>
            <a:r>
              <a:rPr lang="zh-TW" altLang="en-US" dirty="0" smtClean="0">
                <a:solidFill>
                  <a:schemeClr val="bg1"/>
                </a:solidFill>
              </a:rPr>
              <a:t>       </a:t>
            </a:r>
            <a:r>
              <a:rPr lang="zh-TW" altLang="zh-TW" dirty="0" smtClean="0">
                <a:solidFill>
                  <a:schemeClr val="bg1"/>
                </a:solidFill>
              </a:rPr>
              <a:t>性的看法</a:t>
            </a:r>
            <a:r>
              <a:rPr lang="zh-TW" altLang="en-US" dirty="0" smtClean="0">
                <a:solidFill>
                  <a:schemeClr val="bg1"/>
                </a:solidFill>
              </a:rPr>
              <a:t>，</a:t>
            </a:r>
            <a:r>
              <a:rPr lang="zh-TW" altLang="zh-TW" dirty="0" smtClean="0">
                <a:solidFill>
                  <a:schemeClr val="bg1"/>
                </a:solidFill>
              </a:rPr>
              <a:t>本公司不因任何新事件或任</a:t>
            </a:r>
            <a:r>
              <a:rPr lang="zh-TW" altLang="en-US" dirty="0" smtClean="0">
                <a:solidFill>
                  <a:schemeClr val="bg1"/>
                </a:solidFill>
              </a:rPr>
              <a:t>      </a:t>
            </a:r>
            <a:endParaRPr lang="en-US" altLang="zh-TW" dirty="0" smtClean="0">
              <a:solidFill>
                <a:schemeClr val="bg1"/>
              </a:solidFill>
            </a:endParaRPr>
          </a:p>
          <a:p>
            <a:pPr algn="just">
              <a:lnSpc>
                <a:spcPts val="2200"/>
              </a:lnSpc>
            </a:pPr>
            <a:r>
              <a:rPr lang="zh-TW" altLang="en-US" dirty="0" smtClean="0">
                <a:solidFill>
                  <a:schemeClr val="bg1"/>
                </a:solidFill>
              </a:rPr>
              <a:t>       </a:t>
            </a:r>
            <a:r>
              <a:rPr lang="zh-TW" altLang="zh-TW" dirty="0" smtClean="0">
                <a:solidFill>
                  <a:schemeClr val="bg1"/>
                </a:solidFill>
              </a:rPr>
              <a:t>何狀況的產生而負有更新或修正本簡報</a:t>
            </a:r>
            <a:endParaRPr lang="en-US" altLang="zh-TW" dirty="0" smtClean="0">
              <a:solidFill>
                <a:schemeClr val="bg1"/>
              </a:solidFill>
            </a:endParaRPr>
          </a:p>
          <a:p>
            <a:pPr algn="just">
              <a:lnSpc>
                <a:spcPts val="2200"/>
              </a:lnSpc>
            </a:pPr>
            <a:r>
              <a:rPr lang="zh-TW" altLang="en-US" dirty="0" smtClean="0">
                <a:solidFill>
                  <a:schemeClr val="bg1"/>
                </a:solidFill>
              </a:rPr>
              <a:t>       </a:t>
            </a:r>
            <a:r>
              <a:rPr lang="zh-TW" altLang="zh-TW" dirty="0" smtClean="0">
                <a:solidFill>
                  <a:schemeClr val="bg1"/>
                </a:solidFill>
              </a:rPr>
              <a:t>資料內容之責任。</a:t>
            </a:r>
            <a:endParaRPr lang="en-US" dirty="0">
              <a:solidFill>
                <a:schemeClr val="bg1"/>
              </a:solidFill>
            </a:endParaRPr>
          </a:p>
        </p:txBody>
      </p:sp>
      <p:sp>
        <p:nvSpPr>
          <p:cNvPr id="10" name="Rectangle 9">
            <a:extLst>
              <a:ext uri="{FF2B5EF4-FFF2-40B4-BE49-F238E27FC236}">
                <a16:creationId xmlns="" xmlns:a16="http://schemas.microsoft.com/office/drawing/2014/main" id="{C579F8EA-1BDD-444B-9E53-C57D9E2AB18A}"/>
              </a:ext>
            </a:extLst>
          </p:cNvPr>
          <p:cNvSpPr/>
          <p:nvPr/>
        </p:nvSpPr>
        <p:spPr>
          <a:xfrm>
            <a:off x="5989982" y="1643200"/>
            <a:ext cx="5548084" cy="2939465"/>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6280267" y="1903346"/>
            <a:ext cx="4967514" cy="1754326"/>
          </a:xfrm>
          <a:prstGeom prst="rect">
            <a:avLst/>
          </a:prstGeom>
          <a:noFill/>
        </p:spPr>
        <p:txBody>
          <a:bodyPr wrap="square" rtlCol="0">
            <a:spAutoFit/>
          </a:bodyPr>
          <a:lstStyle/>
          <a:p>
            <a:pPr marL="365129" indent="-365129" fontAlgn="auto">
              <a:spcBef>
                <a:spcPts val="0"/>
              </a:spcBef>
              <a:spcAft>
                <a:spcPts val="0"/>
              </a:spcAft>
              <a:buSzPct val="100000"/>
              <a:buFont typeface="Wingdings" pitchFamily="2" charset="2"/>
              <a:buChar char="Ø"/>
              <a:defRPr sz="1800" b="0" i="0" u="none" strike="noStrike" kern="0" cap="none" spc="0" baseline="0">
                <a:solidFill>
                  <a:srgbClr val="000000"/>
                </a:solidFill>
                <a:uFillTx/>
              </a:defRPr>
            </a:pPr>
            <a:r>
              <a:rPr lang="zh-TW" altLang="zh-TW" dirty="0" smtClean="0">
                <a:solidFill>
                  <a:schemeClr val="bg1"/>
                </a:solidFill>
              </a:rPr>
              <a:t>投資人不應將上述前瞻性資訊解釋為具有法律約束力的承諾，而以有可能修正的彈性資訊視之。本簡報資料中所提供之資訊並未明示或暗示表達或保證其具有正確性、完整性或可靠性，亦不代表本公司產業狀況或後續重大發展的完整論述。</a:t>
            </a:r>
            <a:endParaRPr lang="en-US" altLang="zh-TW" dirty="0">
              <a:solidFill>
                <a:schemeClr val="bg1"/>
              </a:solidFill>
            </a:endParaRPr>
          </a:p>
        </p:txBody>
      </p:sp>
      <p:cxnSp>
        <p:nvCxnSpPr>
          <p:cNvPr id="14" name="直線接點 13"/>
          <p:cNvCxnSpPr/>
          <p:nvPr/>
        </p:nvCxnSpPr>
        <p:spPr>
          <a:xfrm>
            <a:off x="340822" y="5902033"/>
            <a:ext cx="11488189" cy="11637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23">
            <a:extLst>
              <a:ext uri="{FF2B5EF4-FFF2-40B4-BE49-F238E27FC236}">
                <a16:creationId xmlns="" xmlns:a16="http://schemas.microsoft.com/office/drawing/2014/main" id="{07CCE385-DBB0-40D0-9AE1-B5551051A474}"/>
              </a:ext>
            </a:extLst>
          </p:cNvPr>
          <p:cNvSpPr txBox="1"/>
          <p:nvPr/>
        </p:nvSpPr>
        <p:spPr>
          <a:xfrm>
            <a:off x="2842931" y="5008736"/>
            <a:ext cx="6774873" cy="1015663"/>
          </a:xfrm>
          <a:prstGeom prst="rect">
            <a:avLst/>
          </a:prstGeom>
          <a:noFill/>
        </p:spPr>
        <p:txBody>
          <a:bodyPr wrap="square" rtlCol="0">
            <a:spAutoFit/>
          </a:bodyPr>
          <a:lstStyle/>
          <a:p>
            <a:pPr algn="ctr"/>
            <a:r>
              <a:rPr lang="en-US" sz="3000" b="1" spc="2000" dirty="0" smtClean="0">
                <a:solidFill>
                  <a:schemeClr val="bg1">
                    <a:lumMod val="85000"/>
                  </a:schemeClr>
                </a:solidFill>
                <a:latin typeface="Roboto Slab" pitchFamily="2" charset="0"/>
                <a:ea typeface="Roboto Slab" pitchFamily="2" charset="0"/>
                <a:cs typeface="Bebas" charset="0"/>
              </a:rPr>
              <a:t>KINKO </a:t>
            </a:r>
          </a:p>
          <a:p>
            <a:pPr algn="ctr"/>
            <a:r>
              <a:rPr lang="en-US" sz="3000" b="1" spc="2000" dirty="0" smtClean="0">
                <a:solidFill>
                  <a:schemeClr val="bg1">
                    <a:lumMod val="85000"/>
                  </a:schemeClr>
                </a:solidFill>
                <a:latin typeface="Roboto Slab" pitchFamily="2" charset="0"/>
                <a:ea typeface="Roboto Slab" pitchFamily="2" charset="0"/>
                <a:cs typeface="Bebas" charset="0"/>
              </a:rPr>
              <a:t>OPTICAL</a:t>
            </a:r>
            <a:endParaRPr lang="en-US" sz="3000" b="1" spc="2000" dirty="0">
              <a:solidFill>
                <a:schemeClr val="bg1">
                  <a:lumMod val="85000"/>
                </a:schemeClr>
              </a:solidFill>
              <a:latin typeface="Roboto Slab" pitchFamily="2" charset="0"/>
              <a:ea typeface="Roboto Slab" pitchFamily="2" charset="0"/>
              <a:cs typeface="Bebas" charset="0"/>
            </a:endParaRPr>
          </a:p>
        </p:txBody>
      </p:sp>
      <p:cxnSp>
        <p:nvCxnSpPr>
          <p:cNvPr id="15" name="Straight Connector 24">
            <a:extLst>
              <a:ext uri="{FF2B5EF4-FFF2-40B4-BE49-F238E27FC236}">
                <a16:creationId xmlns="" xmlns:a16="http://schemas.microsoft.com/office/drawing/2014/main" id="{F8E6C395-FDFA-4D34-8E00-D1A377A67FBD}"/>
              </a:ext>
            </a:extLst>
          </p:cNvPr>
          <p:cNvCxnSpPr>
            <a:cxnSpLocks/>
          </p:cNvCxnSpPr>
          <p:nvPr/>
        </p:nvCxnSpPr>
        <p:spPr>
          <a:xfrm>
            <a:off x="5682340" y="6087048"/>
            <a:ext cx="827314"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7" name="Subtitle 6">
            <a:extLst>
              <a:ext uri="{FF2B5EF4-FFF2-40B4-BE49-F238E27FC236}">
                <a16:creationId xmlns="" xmlns:a16="http://schemas.microsoft.com/office/drawing/2014/main" id="{32E61914-F368-41F3-9E64-99864B4C19C8}"/>
              </a:ext>
            </a:extLst>
          </p:cNvPr>
          <p:cNvSpPr txBox="1">
            <a:spLocks/>
          </p:cNvSpPr>
          <p:nvPr/>
        </p:nvSpPr>
        <p:spPr>
          <a:xfrm>
            <a:off x="1645060" y="6134133"/>
            <a:ext cx="8820304" cy="429462"/>
          </a:xfrm>
          <a:prstGeom prst="rect">
            <a:avLst/>
          </a:prstGeom>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ts val="1600"/>
              </a:lnSpc>
            </a:pPr>
            <a:r>
              <a:rPr lang="en-US" altLang="zh-TW" sz="1400" i="1" dirty="0" smtClean="0">
                <a:solidFill>
                  <a:schemeClr val="bg1"/>
                </a:solidFill>
                <a:latin typeface="Roboto Slab" pitchFamily="2" charset="0"/>
                <a:ea typeface="Roboto Slab" pitchFamily="2" charset="0"/>
                <a:cs typeface="Montserrat" charset="0"/>
              </a:rPr>
              <a:t>* </a:t>
            </a:r>
            <a:r>
              <a:rPr lang="zh-TW" altLang="en-US" sz="1400" i="1" dirty="0" smtClean="0">
                <a:solidFill>
                  <a:schemeClr val="bg1"/>
                </a:solidFill>
                <a:latin typeface="Roboto Slab" pitchFamily="2" charset="0"/>
                <a:ea typeface="Roboto Slab" pitchFamily="2" charset="0"/>
                <a:cs typeface="Montserrat" charset="0"/>
              </a:rPr>
              <a:t>投資人說明會   </a:t>
            </a:r>
            <a:r>
              <a:rPr lang="en-US" altLang="zh-TW" sz="1400" i="1" dirty="0" smtClean="0">
                <a:solidFill>
                  <a:schemeClr val="bg1"/>
                </a:solidFill>
                <a:latin typeface="Roboto Slab" pitchFamily="2" charset="0"/>
                <a:ea typeface="Roboto Slab" pitchFamily="2" charset="0"/>
                <a:cs typeface="Montserrat" charset="0"/>
              </a:rPr>
              <a:t>----- </a:t>
            </a:r>
            <a:r>
              <a:rPr lang="zh-TW" altLang="en-US" sz="1400" b="1" i="1" dirty="0" smtClean="0">
                <a:solidFill>
                  <a:schemeClr val="bg1"/>
                </a:solidFill>
                <a:latin typeface="Roboto Slab" pitchFamily="2" charset="0"/>
                <a:ea typeface="Roboto Slab" pitchFamily="2" charset="0"/>
                <a:cs typeface="Montserrat" charset="0"/>
              </a:rPr>
              <a:t>免責聲明 </a:t>
            </a:r>
            <a:r>
              <a:rPr lang="en-US" altLang="zh-TW" sz="1400" i="1" dirty="0" smtClean="0">
                <a:solidFill>
                  <a:schemeClr val="bg1"/>
                </a:solidFill>
                <a:latin typeface="Roboto Slab" pitchFamily="2" charset="0"/>
                <a:ea typeface="Roboto Slab" pitchFamily="2" charset="0"/>
                <a:cs typeface="Montserrat" charset="0"/>
              </a:rPr>
              <a:t>*</a:t>
            </a:r>
            <a:r>
              <a:rPr lang="zh-TW" altLang="en-US" sz="1400" i="1" dirty="0" smtClean="0">
                <a:solidFill>
                  <a:schemeClr val="bg1"/>
                </a:solidFill>
                <a:latin typeface="Roboto Slab" pitchFamily="2" charset="0"/>
                <a:ea typeface="Roboto Slab" pitchFamily="2" charset="0"/>
                <a:cs typeface="Montserrat" charset="0"/>
              </a:rPr>
              <a:t> </a:t>
            </a:r>
            <a:endParaRPr lang="en-US" sz="1400" i="1" dirty="0">
              <a:solidFill>
                <a:schemeClr val="bg1"/>
              </a:solidFill>
              <a:latin typeface="Roboto Slab" pitchFamily="2" charset="0"/>
              <a:ea typeface="Roboto Slab" pitchFamily="2" charset="0"/>
              <a:cs typeface="Montserrat" charset="0"/>
            </a:endParaRPr>
          </a:p>
        </p:txBody>
      </p:sp>
      <p:sp>
        <p:nvSpPr>
          <p:cNvPr id="18" name="Subtitle 2">
            <a:extLst>
              <a:ext uri="{FF2B5EF4-FFF2-40B4-BE49-F238E27FC236}">
                <a16:creationId xmlns="" xmlns:a16="http://schemas.microsoft.com/office/drawing/2014/main" id="{7122EBB6-BCF4-4E27-84ED-719508EBB2E0}"/>
              </a:ext>
            </a:extLst>
          </p:cNvPr>
          <p:cNvSpPr txBox="1">
            <a:spLocks/>
          </p:cNvSpPr>
          <p:nvPr/>
        </p:nvSpPr>
        <p:spPr>
          <a:xfrm>
            <a:off x="838200" y="1052512"/>
            <a:ext cx="10515600" cy="347079"/>
          </a:xfrm>
          <a:prstGeom prst="rect">
            <a:avLst/>
          </a:prstGeom>
        </p:spPr>
        <p:txBody>
          <a:bodyPr vert="horz" lIns="91440" tIns="45720" rIns="91440" bIns="45720" rtlCol="0">
            <a:no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altLang="zh-TW" sz="1600" b="0" i="0" u="none" strike="noStrike" kern="1200" cap="none" spc="0" normalizeH="0" baseline="0" noProof="0" dirty="0" smtClean="0">
                <a:ln>
                  <a:noFill/>
                </a:ln>
                <a:solidFill>
                  <a:schemeClr val="bg1"/>
                </a:solidFill>
                <a:effectLst/>
                <a:uLnTx/>
                <a:uFillTx/>
                <a:latin typeface="標楷體" pitchFamily="65" charset="-120"/>
                <a:ea typeface="標楷體" pitchFamily="65" charset="-120"/>
                <a:cs typeface="Open Sans" panose="020B0606030504020204" pitchFamily="34" charset="0"/>
              </a:rPr>
              <a:t>Innovate the way we live</a:t>
            </a:r>
            <a:r>
              <a:rPr kumimoji="0" lang="en-US" sz="1600" b="0" i="0" u="none" strike="noStrike" kern="1200" cap="none" spc="0" normalizeH="0" baseline="0" noProof="0" dirty="0" smtClean="0">
                <a:ln>
                  <a:noFill/>
                </a:ln>
                <a:solidFill>
                  <a:schemeClr val="bg1"/>
                </a:solidFill>
                <a:effectLst/>
                <a:uLnTx/>
                <a:uFillTx/>
                <a:latin typeface="標楷體" pitchFamily="65" charset="-120"/>
                <a:ea typeface="標楷體" pitchFamily="65" charset="-120"/>
                <a:cs typeface="Open Sans" panose="020B0606030504020204" pitchFamily="34" charset="0"/>
              </a:rPr>
              <a:t>. Make the life better.</a:t>
            </a:r>
            <a:endParaRPr kumimoji="0" lang="en-US" sz="1600" b="0" i="0" u="none" strike="noStrike" kern="1200" cap="none" spc="0" normalizeH="0" baseline="0" noProof="0" dirty="0">
              <a:ln>
                <a:noFill/>
              </a:ln>
              <a:solidFill>
                <a:schemeClr val="bg1"/>
              </a:solidFill>
              <a:effectLst/>
              <a:uLnTx/>
              <a:uFillTx/>
              <a:latin typeface="標楷體" pitchFamily="65" charset="-120"/>
              <a:ea typeface="標楷體" pitchFamily="65" charset="-120"/>
              <a:cs typeface="Open Sans" panose="020B0606030504020204" pitchFamily="34" charset="0"/>
            </a:endParaRPr>
          </a:p>
        </p:txBody>
      </p:sp>
    </p:spTree>
    <p:extLst>
      <p:ext uri="{BB962C8B-B14F-4D97-AF65-F5344CB8AC3E}">
        <p14:creationId xmlns="" xmlns:p14="http://schemas.microsoft.com/office/powerpoint/2010/main" val="22078828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群組 9"/>
          <p:cNvGrpSpPr/>
          <p:nvPr/>
        </p:nvGrpSpPr>
        <p:grpSpPr>
          <a:xfrm>
            <a:off x="834887" y="1014826"/>
            <a:ext cx="4602163" cy="5472113"/>
            <a:chOff x="181670" y="981223"/>
            <a:chExt cx="4602163" cy="5472113"/>
          </a:xfrm>
        </p:grpSpPr>
        <p:pic>
          <p:nvPicPr>
            <p:cNvPr id="11" name="Picture 2"/>
            <p:cNvPicPr>
              <a:picLocks noChangeAspect="1" noChangeArrowheads="1"/>
            </p:cNvPicPr>
            <p:nvPr/>
          </p:nvPicPr>
          <p:blipFill>
            <a:blip r:embed="rId2" cstate="print">
              <a:clrChange>
                <a:clrFrom>
                  <a:srgbClr val="FFFFFF"/>
                </a:clrFrom>
                <a:clrTo>
                  <a:srgbClr val="FFFFFF">
                    <a:alpha val="0"/>
                  </a:srgbClr>
                </a:clrTo>
              </a:clrChange>
              <a:lum bright="40000" contrast="-44000"/>
            </a:blip>
            <a:srcRect/>
            <a:stretch>
              <a:fillRect/>
            </a:stretch>
          </p:blipFill>
          <p:spPr bwMode="auto">
            <a:xfrm>
              <a:off x="251520" y="1033611"/>
              <a:ext cx="4532313" cy="4987925"/>
            </a:xfrm>
            <a:prstGeom prst="rect">
              <a:avLst/>
            </a:prstGeom>
            <a:noFill/>
            <a:ln w="9525">
              <a:noFill/>
              <a:miter lim="800000"/>
              <a:headEnd/>
              <a:tailEnd/>
            </a:ln>
          </p:spPr>
        </p:pic>
        <p:cxnSp>
          <p:nvCxnSpPr>
            <p:cNvPr id="12" name="AutoShape 16"/>
            <p:cNvCxnSpPr>
              <a:cxnSpLocks noChangeShapeType="1"/>
              <a:stCxn id="17" idx="2"/>
            </p:cNvCxnSpPr>
            <p:nvPr/>
          </p:nvCxnSpPr>
          <p:spPr bwMode="auto">
            <a:xfrm rot="10800000" flipV="1">
              <a:off x="3240783" y="4099073"/>
              <a:ext cx="423862" cy="981075"/>
            </a:xfrm>
            <a:prstGeom prst="bentConnector3">
              <a:avLst>
                <a:gd name="adj1" fmla="val 50000"/>
              </a:avLst>
            </a:prstGeom>
            <a:noFill/>
            <a:ln w="15875">
              <a:solidFill>
                <a:srgbClr val="FF0000"/>
              </a:solidFill>
              <a:miter lim="800000"/>
              <a:headEnd/>
              <a:tailEnd type="triangle" w="med" len="med"/>
            </a:ln>
          </p:spPr>
        </p:cxnSp>
        <p:pic>
          <p:nvPicPr>
            <p:cNvPr id="13" name="Picture 8"/>
            <p:cNvPicPr>
              <a:picLocks noChangeAspect="1" noChangeArrowheads="1"/>
            </p:cNvPicPr>
            <p:nvPr/>
          </p:nvPicPr>
          <p:blipFill>
            <a:blip r:embed="rId3" cstate="print">
              <a:lum bright="10000"/>
            </a:blip>
            <a:srcRect l="17964" t="56348" r="59167" b="24841"/>
            <a:stretch>
              <a:fillRect/>
            </a:stretch>
          </p:blipFill>
          <p:spPr bwMode="auto">
            <a:xfrm>
              <a:off x="234058" y="4857898"/>
              <a:ext cx="3006725" cy="1595438"/>
            </a:xfrm>
            <a:prstGeom prst="rect">
              <a:avLst/>
            </a:prstGeom>
            <a:noFill/>
            <a:ln w="9525">
              <a:solidFill>
                <a:srgbClr val="FF0000"/>
              </a:solidFill>
              <a:miter lim="800000"/>
              <a:headEnd/>
              <a:tailEnd/>
            </a:ln>
          </p:spPr>
        </p:pic>
        <p:cxnSp>
          <p:nvCxnSpPr>
            <p:cNvPr id="14" name="肘形接點 71"/>
            <p:cNvCxnSpPr>
              <a:cxnSpLocks noChangeShapeType="1"/>
              <a:stCxn id="18" idx="0"/>
              <a:endCxn id="23" idx="3"/>
            </p:cNvCxnSpPr>
            <p:nvPr/>
          </p:nvCxnSpPr>
          <p:spPr bwMode="auto">
            <a:xfrm rot="16200000" flipV="1">
              <a:off x="2440110" y="2201437"/>
              <a:ext cx="1394177" cy="2070895"/>
            </a:xfrm>
            <a:prstGeom prst="bentConnector2">
              <a:avLst/>
            </a:prstGeom>
            <a:noFill/>
            <a:ln w="9525" algn="ctr">
              <a:solidFill>
                <a:srgbClr val="002060"/>
              </a:solidFill>
              <a:round/>
              <a:headEnd/>
              <a:tailEnd type="arrow" w="med" len="med"/>
            </a:ln>
          </p:spPr>
        </p:cxnSp>
        <p:cxnSp>
          <p:nvCxnSpPr>
            <p:cNvPr id="15" name="肘形接點 85"/>
            <p:cNvCxnSpPr>
              <a:cxnSpLocks noChangeShapeType="1"/>
              <a:stCxn id="18" idx="0"/>
            </p:cNvCxnSpPr>
            <p:nvPr/>
          </p:nvCxnSpPr>
          <p:spPr bwMode="auto">
            <a:xfrm rot="16200000" flipV="1">
              <a:off x="3216177" y="2977504"/>
              <a:ext cx="190500" cy="1722437"/>
            </a:xfrm>
            <a:prstGeom prst="bentConnector2">
              <a:avLst/>
            </a:prstGeom>
            <a:noFill/>
            <a:ln w="9525" algn="ctr">
              <a:solidFill>
                <a:srgbClr val="002060"/>
              </a:solidFill>
              <a:round/>
              <a:headEnd/>
              <a:tailEnd type="arrow" w="med" len="med"/>
            </a:ln>
          </p:spPr>
        </p:cxnSp>
        <p:pic>
          <p:nvPicPr>
            <p:cNvPr id="16" name="Picture 6"/>
            <p:cNvPicPr>
              <a:picLocks noChangeAspect="1" noChangeArrowheads="1"/>
            </p:cNvPicPr>
            <p:nvPr/>
          </p:nvPicPr>
          <p:blipFill>
            <a:blip r:embed="rId4" cstate="print">
              <a:lum bright="20000" contrast="-10000"/>
            </a:blip>
            <a:srcRect l="17969" t="56062" r="59267" b="25072"/>
            <a:stretch>
              <a:fillRect/>
            </a:stretch>
          </p:blipFill>
          <p:spPr bwMode="auto">
            <a:xfrm>
              <a:off x="292795" y="2852886"/>
              <a:ext cx="2122488" cy="1146175"/>
            </a:xfrm>
            <a:prstGeom prst="rect">
              <a:avLst/>
            </a:prstGeom>
            <a:noFill/>
            <a:ln w="9525">
              <a:solidFill>
                <a:srgbClr val="002060"/>
              </a:solidFill>
              <a:miter lim="800000"/>
              <a:headEnd/>
              <a:tailEnd/>
            </a:ln>
          </p:spPr>
        </p:pic>
        <p:sp>
          <p:nvSpPr>
            <p:cNvPr id="17" name="橢圓 16"/>
            <p:cNvSpPr>
              <a:spLocks noChangeArrowheads="1"/>
            </p:cNvSpPr>
            <p:nvPr/>
          </p:nvSpPr>
          <p:spPr bwMode="auto">
            <a:xfrm>
              <a:off x="3664645" y="4018111"/>
              <a:ext cx="152400" cy="161925"/>
            </a:xfrm>
            <a:prstGeom prst="ellipse">
              <a:avLst/>
            </a:prstGeom>
            <a:solidFill>
              <a:srgbClr val="FF0000"/>
            </a:solidFill>
            <a:ln w="9525" algn="ctr">
              <a:noFill/>
              <a:round/>
              <a:headEnd/>
              <a:tailEnd/>
            </a:ln>
          </p:spPr>
          <p:txBody>
            <a:bodyPr/>
            <a:lstStyle>
              <a:defPPr>
                <a:defRPr lang="zh-TW"/>
              </a:defPPr>
              <a:lvl1pPr algn="l" rtl="0" fontAlgn="base">
                <a:spcBef>
                  <a:spcPct val="0"/>
                </a:spcBef>
                <a:spcAft>
                  <a:spcPct val="0"/>
                </a:spcAft>
                <a:defRPr kumimoji="1" kern="1200">
                  <a:solidFill>
                    <a:schemeClr val="tx1"/>
                  </a:solidFill>
                  <a:latin typeface="Arial" pitchFamily="34" charset="0"/>
                  <a:ea typeface="新細明體" pitchFamily="18" charset="-120"/>
                  <a:cs typeface="+mn-cs"/>
                </a:defRPr>
              </a:lvl1pPr>
              <a:lvl2pPr marL="457200" algn="l" rtl="0" fontAlgn="base">
                <a:spcBef>
                  <a:spcPct val="0"/>
                </a:spcBef>
                <a:spcAft>
                  <a:spcPct val="0"/>
                </a:spcAft>
                <a:defRPr kumimoji="1" kern="1200">
                  <a:solidFill>
                    <a:schemeClr val="tx1"/>
                  </a:solidFill>
                  <a:latin typeface="Arial" pitchFamily="34" charset="0"/>
                  <a:ea typeface="新細明體" pitchFamily="18" charset="-120"/>
                  <a:cs typeface="+mn-cs"/>
                </a:defRPr>
              </a:lvl2pPr>
              <a:lvl3pPr marL="914400" algn="l" rtl="0" fontAlgn="base">
                <a:spcBef>
                  <a:spcPct val="0"/>
                </a:spcBef>
                <a:spcAft>
                  <a:spcPct val="0"/>
                </a:spcAft>
                <a:defRPr kumimoji="1" kern="1200">
                  <a:solidFill>
                    <a:schemeClr val="tx1"/>
                  </a:solidFill>
                  <a:latin typeface="Arial" pitchFamily="34" charset="0"/>
                  <a:ea typeface="新細明體" pitchFamily="18" charset="-120"/>
                  <a:cs typeface="+mn-cs"/>
                </a:defRPr>
              </a:lvl3pPr>
              <a:lvl4pPr marL="1371600" algn="l" rtl="0" fontAlgn="base">
                <a:spcBef>
                  <a:spcPct val="0"/>
                </a:spcBef>
                <a:spcAft>
                  <a:spcPct val="0"/>
                </a:spcAft>
                <a:defRPr kumimoji="1" kern="1200">
                  <a:solidFill>
                    <a:schemeClr val="tx1"/>
                  </a:solidFill>
                  <a:latin typeface="Arial" pitchFamily="34" charset="0"/>
                  <a:ea typeface="新細明體" pitchFamily="18" charset="-120"/>
                  <a:cs typeface="+mn-cs"/>
                </a:defRPr>
              </a:lvl4pPr>
              <a:lvl5pPr marL="1828800" algn="l" rtl="0" fontAlgn="base">
                <a:spcBef>
                  <a:spcPct val="0"/>
                </a:spcBef>
                <a:spcAft>
                  <a:spcPct val="0"/>
                </a:spcAft>
                <a:defRPr kumimoji="1" kern="1200">
                  <a:solidFill>
                    <a:schemeClr val="tx1"/>
                  </a:solidFill>
                  <a:latin typeface="Arial" pitchFamily="34" charset="0"/>
                  <a:ea typeface="新細明體" pitchFamily="18" charset="-120"/>
                  <a:cs typeface="+mn-cs"/>
                </a:defRPr>
              </a:lvl5pPr>
              <a:lvl6pPr marL="2286000" algn="l" defTabSz="914400" rtl="0" eaLnBrk="1" latinLnBrk="0" hangingPunct="1">
                <a:defRPr kumimoji="1" kern="1200">
                  <a:solidFill>
                    <a:schemeClr val="tx1"/>
                  </a:solidFill>
                  <a:latin typeface="Arial" pitchFamily="34" charset="0"/>
                  <a:ea typeface="新細明體" pitchFamily="18" charset="-120"/>
                  <a:cs typeface="+mn-cs"/>
                </a:defRPr>
              </a:lvl6pPr>
              <a:lvl7pPr marL="2743200" algn="l" defTabSz="914400" rtl="0" eaLnBrk="1" latinLnBrk="0" hangingPunct="1">
                <a:defRPr kumimoji="1" kern="1200">
                  <a:solidFill>
                    <a:schemeClr val="tx1"/>
                  </a:solidFill>
                  <a:latin typeface="Arial" pitchFamily="34" charset="0"/>
                  <a:ea typeface="新細明體" pitchFamily="18" charset="-120"/>
                  <a:cs typeface="+mn-cs"/>
                </a:defRPr>
              </a:lvl7pPr>
              <a:lvl8pPr marL="3200400" algn="l" defTabSz="914400" rtl="0" eaLnBrk="1" latinLnBrk="0" hangingPunct="1">
                <a:defRPr kumimoji="1" kern="1200">
                  <a:solidFill>
                    <a:schemeClr val="tx1"/>
                  </a:solidFill>
                  <a:latin typeface="Arial" pitchFamily="34" charset="0"/>
                  <a:ea typeface="新細明體" pitchFamily="18" charset="-120"/>
                  <a:cs typeface="+mn-cs"/>
                </a:defRPr>
              </a:lvl8pPr>
              <a:lvl9pPr marL="3657600" algn="l" defTabSz="914400" rtl="0" eaLnBrk="1" latinLnBrk="0" hangingPunct="1">
                <a:defRPr kumimoji="1" kern="1200">
                  <a:solidFill>
                    <a:schemeClr val="tx1"/>
                  </a:solidFill>
                  <a:latin typeface="Arial" pitchFamily="34" charset="0"/>
                  <a:ea typeface="新細明體" pitchFamily="18" charset="-120"/>
                  <a:cs typeface="+mn-cs"/>
                </a:defRPr>
              </a:lvl9pPr>
            </a:lstStyle>
            <a:p>
              <a:pPr algn="ctr">
                <a:buFont typeface="Arial" pitchFamily="34" charset="0"/>
                <a:buNone/>
              </a:pPr>
              <a:endParaRPr kumimoji="0" lang="zh-TW" altLang="en-US"/>
            </a:p>
          </p:txBody>
        </p:sp>
        <p:sp>
          <p:nvSpPr>
            <p:cNvPr id="18" name="橢圓 17"/>
            <p:cNvSpPr>
              <a:spLocks noChangeArrowheads="1"/>
            </p:cNvSpPr>
            <p:nvPr/>
          </p:nvSpPr>
          <p:spPr bwMode="auto">
            <a:xfrm>
              <a:off x="4096445" y="3933973"/>
              <a:ext cx="152400" cy="161925"/>
            </a:xfrm>
            <a:prstGeom prst="ellipse">
              <a:avLst/>
            </a:prstGeom>
            <a:solidFill>
              <a:srgbClr val="002060"/>
            </a:solidFill>
            <a:ln w="9525" algn="ctr">
              <a:noFill/>
              <a:round/>
              <a:headEnd/>
              <a:tailEnd/>
            </a:ln>
          </p:spPr>
          <p:txBody>
            <a:bodyPr/>
            <a:lstStyle>
              <a:defPPr>
                <a:defRPr lang="zh-TW"/>
              </a:defPPr>
              <a:lvl1pPr algn="l" rtl="0" fontAlgn="base">
                <a:spcBef>
                  <a:spcPct val="0"/>
                </a:spcBef>
                <a:spcAft>
                  <a:spcPct val="0"/>
                </a:spcAft>
                <a:defRPr kumimoji="1" kern="1200">
                  <a:solidFill>
                    <a:schemeClr val="tx1"/>
                  </a:solidFill>
                  <a:latin typeface="Arial" pitchFamily="34" charset="0"/>
                  <a:ea typeface="新細明體" pitchFamily="18" charset="-120"/>
                  <a:cs typeface="+mn-cs"/>
                </a:defRPr>
              </a:lvl1pPr>
              <a:lvl2pPr marL="457200" algn="l" rtl="0" fontAlgn="base">
                <a:spcBef>
                  <a:spcPct val="0"/>
                </a:spcBef>
                <a:spcAft>
                  <a:spcPct val="0"/>
                </a:spcAft>
                <a:defRPr kumimoji="1" kern="1200">
                  <a:solidFill>
                    <a:schemeClr val="tx1"/>
                  </a:solidFill>
                  <a:latin typeface="Arial" pitchFamily="34" charset="0"/>
                  <a:ea typeface="新細明體" pitchFamily="18" charset="-120"/>
                  <a:cs typeface="+mn-cs"/>
                </a:defRPr>
              </a:lvl2pPr>
              <a:lvl3pPr marL="914400" algn="l" rtl="0" fontAlgn="base">
                <a:spcBef>
                  <a:spcPct val="0"/>
                </a:spcBef>
                <a:spcAft>
                  <a:spcPct val="0"/>
                </a:spcAft>
                <a:defRPr kumimoji="1" kern="1200">
                  <a:solidFill>
                    <a:schemeClr val="tx1"/>
                  </a:solidFill>
                  <a:latin typeface="Arial" pitchFamily="34" charset="0"/>
                  <a:ea typeface="新細明體" pitchFamily="18" charset="-120"/>
                  <a:cs typeface="+mn-cs"/>
                </a:defRPr>
              </a:lvl3pPr>
              <a:lvl4pPr marL="1371600" algn="l" rtl="0" fontAlgn="base">
                <a:spcBef>
                  <a:spcPct val="0"/>
                </a:spcBef>
                <a:spcAft>
                  <a:spcPct val="0"/>
                </a:spcAft>
                <a:defRPr kumimoji="1" kern="1200">
                  <a:solidFill>
                    <a:schemeClr val="tx1"/>
                  </a:solidFill>
                  <a:latin typeface="Arial" pitchFamily="34" charset="0"/>
                  <a:ea typeface="新細明體" pitchFamily="18" charset="-120"/>
                  <a:cs typeface="+mn-cs"/>
                </a:defRPr>
              </a:lvl4pPr>
              <a:lvl5pPr marL="1828800" algn="l" rtl="0" fontAlgn="base">
                <a:spcBef>
                  <a:spcPct val="0"/>
                </a:spcBef>
                <a:spcAft>
                  <a:spcPct val="0"/>
                </a:spcAft>
                <a:defRPr kumimoji="1" kern="1200">
                  <a:solidFill>
                    <a:schemeClr val="tx1"/>
                  </a:solidFill>
                  <a:latin typeface="Arial" pitchFamily="34" charset="0"/>
                  <a:ea typeface="新細明體" pitchFamily="18" charset="-120"/>
                  <a:cs typeface="+mn-cs"/>
                </a:defRPr>
              </a:lvl5pPr>
              <a:lvl6pPr marL="2286000" algn="l" defTabSz="914400" rtl="0" eaLnBrk="1" latinLnBrk="0" hangingPunct="1">
                <a:defRPr kumimoji="1" kern="1200">
                  <a:solidFill>
                    <a:schemeClr val="tx1"/>
                  </a:solidFill>
                  <a:latin typeface="Arial" pitchFamily="34" charset="0"/>
                  <a:ea typeface="新細明體" pitchFamily="18" charset="-120"/>
                  <a:cs typeface="+mn-cs"/>
                </a:defRPr>
              </a:lvl6pPr>
              <a:lvl7pPr marL="2743200" algn="l" defTabSz="914400" rtl="0" eaLnBrk="1" latinLnBrk="0" hangingPunct="1">
                <a:defRPr kumimoji="1" kern="1200">
                  <a:solidFill>
                    <a:schemeClr val="tx1"/>
                  </a:solidFill>
                  <a:latin typeface="Arial" pitchFamily="34" charset="0"/>
                  <a:ea typeface="新細明體" pitchFamily="18" charset="-120"/>
                  <a:cs typeface="+mn-cs"/>
                </a:defRPr>
              </a:lvl7pPr>
              <a:lvl8pPr marL="3200400" algn="l" defTabSz="914400" rtl="0" eaLnBrk="1" latinLnBrk="0" hangingPunct="1">
                <a:defRPr kumimoji="1" kern="1200">
                  <a:solidFill>
                    <a:schemeClr val="tx1"/>
                  </a:solidFill>
                  <a:latin typeface="Arial" pitchFamily="34" charset="0"/>
                  <a:ea typeface="新細明體" pitchFamily="18" charset="-120"/>
                  <a:cs typeface="+mn-cs"/>
                </a:defRPr>
              </a:lvl8pPr>
              <a:lvl9pPr marL="3657600" algn="l" defTabSz="914400" rtl="0" eaLnBrk="1" latinLnBrk="0" hangingPunct="1">
                <a:defRPr kumimoji="1" kern="1200">
                  <a:solidFill>
                    <a:schemeClr val="tx1"/>
                  </a:solidFill>
                  <a:latin typeface="Arial" pitchFamily="34" charset="0"/>
                  <a:ea typeface="新細明體" pitchFamily="18" charset="-120"/>
                  <a:cs typeface="+mn-cs"/>
                </a:defRPr>
              </a:lvl9pPr>
            </a:lstStyle>
            <a:p>
              <a:pPr algn="ctr">
                <a:buFont typeface="Arial" pitchFamily="34" charset="0"/>
                <a:buNone/>
              </a:pPr>
              <a:endParaRPr kumimoji="0" lang="zh-TW" altLang="en-US"/>
            </a:p>
          </p:txBody>
        </p:sp>
        <p:pic>
          <p:nvPicPr>
            <p:cNvPr id="21" name="Picture 10"/>
            <p:cNvPicPr>
              <a:picLocks noChangeAspect="1" noChangeArrowheads="1"/>
            </p:cNvPicPr>
            <p:nvPr/>
          </p:nvPicPr>
          <p:blipFill>
            <a:blip r:embed="rId5" cstate="print"/>
            <a:srcRect l="20084" t="55698" r="60558" b="24347"/>
            <a:stretch>
              <a:fillRect/>
            </a:stretch>
          </p:blipFill>
          <p:spPr bwMode="auto">
            <a:xfrm>
              <a:off x="289620" y="981223"/>
              <a:ext cx="2125663" cy="1223963"/>
            </a:xfrm>
            <a:prstGeom prst="rect">
              <a:avLst/>
            </a:prstGeom>
            <a:noFill/>
            <a:ln w="9525">
              <a:solidFill>
                <a:srgbClr val="002060"/>
              </a:solidFill>
              <a:miter lim="800000"/>
              <a:headEnd/>
              <a:tailEnd/>
            </a:ln>
          </p:spPr>
        </p:pic>
        <p:pic>
          <p:nvPicPr>
            <p:cNvPr id="22" name="Picture 2"/>
            <p:cNvPicPr>
              <a:picLocks noChangeAspect="1" noChangeArrowheads="1"/>
            </p:cNvPicPr>
            <p:nvPr/>
          </p:nvPicPr>
          <p:blipFill>
            <a:blip r:embed="rId6" cstate="print">
              <a:lum bright="10000"/>
            </a:blip>
            <a:srcRect/>
            <a:stretch>
              <a:fillRect/>
            </a:stretch>
          </p:blipFill>
          <p:spPr bwMode="auto">
            <a:xfrm>
              <a:off x="2666108" y="981223"/>
              <a:ext cx="798512" cy="1325563"/>
            </a:xfrm>
            <a:prstGeom prst="rect">
              <a:avLst/>
            </a:prstGeom>
            <a:solidFill>
              <a:schemeClr val="accent1"/>
            </a:solidFill>
            <a:ln w="9525">
              <a:solidFill>
                <a:srgbClr val="002060"/>
              </a:solidFill>
              <a:miter lim="800000"/>
              <a:headEnd/>
              <a:tailEnd/>
            </a:ln>
          </p:spPr>
        </p:pic>
        <p:sp>
          <p:nvSpPr>
            <p:cNvPr id="23" name="Text Box 68"/>
            <p:cNvSpPr txBox="1">
              <a:spLocks noChangeArrowheads="1"/>
            </p:cNvSpPr>
            <p:nvPr/>
          </p:nvSpPr>
          <p:spPr bwMode="auto">
            <a:xfrm>
              <a:off x="571400" y="2277858"/>
              <a:ext cx="1530350" cy="523875"/>
            </a:xfrm>
            <a:prstGeom prst="rect">
              <a:avLst/>
            </a:prstGeom>
            <a:noFill/>
            <a:ln w="9525">
              <a:noFill/>
              <a:miter lim="800000"/>
              <a:headEnd/>
              <a:tailEnd/>
            </a:ln>
          </p:spPr>
          <p:txBody>
            <a:bodyPr>
              <a:spAutoFit/>
            </a:bodyPr>
            <a:lstStyle>
              <a:defPPr>
                <a:defRPr lang="zh-TW"/>
              </a:defPPr>
              <a:lvl1pPr algn="l" rtl="0" fontAlgn="base">
                <a:spcBef>
                  <a:spcPct val="0"/>
                </a:spcBef>
                <a:spcAft>
                  <a:spcPct val="0"/>
                </a:spcAft>
                <a:defRPr kumimoji="1" kern="1200">
                  <a:solidFill>
                    <a:schemeClr val="tx1"/>
                  </a:solidFill>
                  <a:latin typeface="Arial" pitchFamily="34" charset="0"/>
                  <a:ea typeface="新細明體" pitchFamily="18" charset="-120"/>
                  <a:cs typeface="+mn-cs"/>
                </a:defRPr>
              </a:lvl1pPr>
              <a:lvl2pPr marL="457200" algn="l" rtl="0" fontAlgn="base">
                <a:spcBef>
                  <a:spcPct val="0"/>
                </a:spcBef>
                <a:spcAft>
                  <a:spcPct val="0"/>
                </a:spcAft>
                <a:defRPr kumimoji="1" kern="1200">
                  <a:solidFill>
                    <a:schemeClr val="tx1"/>
                  </a:solidFill>
                  <a:latin typeface="Arial" pitchFamily="34" charset="0"/>
                  <a:ea typeface="新細明體" pitchFamily="18" charset="-120"/>
                  <a:cs typeface="+mn-cs"/>
                </a:defRPr>
              </a:lvl2pPr>
              <a:lvl3pPr marL="914400" algn="l" rtl="0" fontAlgn="base">
                <a:spcBef>
                  <a:spcPct val="0"/>
                </a:spcBef>
                <a:spcAft>
                  <a:spcPct val="0"/>
                </a:spcAft>
                <a:defRPr kumimoji="1" kern="1200">
                  <a:solidFill>
                    <a:schemeClr val="tx1"/>
                  </a:solidFill>
                  <a:latin typeface="Arial" pitchFamily="34" charset="0"/>
                  <a:ea typeface="新細明體" pitchFamily="18" charset="-120"/>
                  <a:cs typeface="+mn-cs"/>
                </a:defRPr>
              </a:lvl3pPr>
              <a:lvl4pPr marL="1371600" algn="l" rtl="0" fontAlgn="base">
                <a:spcBef>
                  <a:spcPct val="0"/>
                </a:spcBef>
                <a:spcAft>
                  <a:spcPct val="0"/>
                </a:spcAft>
                <a:defRPr kumimoji="1" kern="1200">
                  <a:solidFill>
                    <a:schemeClr val="tx1"/>
                  </a:solidFill>
                  <a:latin typeface="Arial" pitchFamily="34" charset="0"/>
                  <a:ea typeface="新細明體" pitchFamily="18" charset="-120"/>
                  <a:cs typeface="+mn-cs"/>
                </a:defRPr>
              </a:lvl4pPr>
              <a:lvl5pPr marL="1828800" algn="l" rtl="0" fontAlgn="base">
                <a:spcBef>
                  <a:spcPct val="0"/>
                </a:spcBef>
                <a:spcAft>
                  <a:spcPct val="0"/>
                </a:spcAft>
                <a:defRPr kumimoji="1" kern="1200">
                  <a:solidFill>
                    <a:schemeClr val="tx1"/>
                  </a:solidFill>
                  <a:latin typeface="Arial" pitchFamily="34" charset="0"/>
                  <a:ea typeface="新細明體" pitchFamily="18" charset="-120"/>
                  <a:cs typeface="+mn-cs"/>
                </a:defRPr>
              </a:lvl5pPr>
              <a:lvl6pPr marL="2286000" algn="l" defTabSz="914400" rtl="0" eaLnBrk="1" latinLnBrk="0" hangingPunct="1">
                <a:defRPr kumimoji="1" kern="1200">
                  <a:solidFill>
                    <a:schemeClr val="tx1"/>
                  </a:solidFill>
                  <a:latin typeface="Arial" pitchFamily="34" charset="0"/>
                  <a:ea typeface="新細明體" pitchFamily="18" charset="-120"/>
                  <a:cs typeface="+mn-cs"/>
                </a:defRPr>
              </a:lvl6pPr>
              <a:lvl7pPr marL="2743200" algn="l" defTabSz="914400" rtl="0" eaLnBrk="1" latinLnBrk="0" hangingPunct="1">
                <a:defRPr kumimoji="1" kern="1200">
                  <a:solidFill>
                    <a:schemeClr val="tx1"/>
                  </a:solidFill>
                  <a:latin typeface="Arial" pitchFamily="34" charset="0"/>
                  <a:ea typeface="新細明體" pitchFamily="18" charset="-120"/>
                  <a:cs typeface="+mn-cs"/>
                </a:defRPr>
              </a:lvl7pPr>
              <a:lvl8pPr marL="3200400" algn="l" defTabSz="914400" rtl="0" eaLnBrk="1" latinLnBrk="0" hangingPunct="1">
                <a:defRPr kumimoji="1" kern="1200">
                  <a:solidFill>
                    <a:schemeClr val="tx1"/>
                  </a:solidFill>
                  <a:latin typeface="Arial" pitchFamily="34" charset="0"/>
                  <a:ea typeface="新細明體" pitchFamily="18" charset="-120"/>
                  <a:cs typeface="+mn-cs"/>
                </a:defRPr>
              </a:lvl8pPr>
              <a:lvl9pPr marL="3657600" algn="l" defTabSz="914400" rtl="0" eaLnBrk="1" latinLnBrk="0" hangingPunct="1">
                <a:defRPr kumimoji="1" kern="1200">
                  <a:solidFill>
                    <a:schemeClr val="tx1"/>
                  </a:solidFill>
                  <a:latin typeface="Arial" pitchFamily="34" charset="0"/>
                  <a:ea typeface="新細明體" pitchFamily="18" charset="-120"/>
                  <a:cs typeface="+mn-cs"/>
                </a:defRPr>
              </a:lvl9pPr>
            </a:lstStyle>
            <a:p>
              <a:r>
                <a:rPr kumimoji="0" lang="zh-CN" sz="1400" b="1" u="sng" dirty="0" smtClean="0">
                  <a:solidFill>
                    <a:srgbClr val="000000"/>
                  </a:solidFill>
                  <a:latin typeface="標楷體" pitchFamily="65" charset="-120"/>
                  <a:ea typeface="標楷體" pitchFamily="65" charset="-120"/>
                </a:rPr>
                <a:t>今</a:t>
              </a:r>
              <a:r>
                <a:rPr kumimoji="0" lang="zh-TW" sz="1400" b="1" u="sng" dirty="0" smtClean="0">
                  <a:solidFill>
                    <a:srgbClr val="000000"/>
                  </a:solidFill>
                  <a:latin typeface="標楷體" pitchFamily="65" charset="-120"/>
                  <a:ea typeface="標楷體" pitchFamily="65" charset="-120"/>
                </a:rPr>
                <a:t>國</a:t>
              </a:r>
              <a:r>
                <a:rPr kumimoji="0" lang="en-US" sz="1400" b="1" u="sng" dirty="0" smtClean="0">
                  <a:solidFill>
                    <a:srgbClr val="000000"/>
                  </a:solidFill>
                  <a:latin typeface="標楷體" pitchFamily="65" charset="-120"/>
                  <a:ea typeface="標楷體" pitchFamily="65" charset="-120"/>
                </a:rPr>
                <a:t>光</a:t>
              </a:r>
              <a:r>
                <a:rPr kumimoji="0" lang="zh-TW" sz="1400" b="1" u="sng" dirty="0" smtClean="0">
                  <a:solidFill>
                    <a:srgbClr val="000000"/>
                  </a:solidFill>
                  <a:latin typeface="標楷體" pitchFamily="65" charset="-120"/>
                  <a:ea typeface="標楷體" pitchFamily="65" charset="-120"/>
                </a:rPr>
                <a:t>學</a:t>
              </a:r>
              <a:endParaRPr kumimoji="0" lang="en-US" sz="1400" b="1" u="sng" dirty="0">
                <a:solidFill>
                  <a:srgbClr val="000000"/>
                </a:solidFill>
                <a:latin typeface="標楷體" pitchFamily="65" charset="-120"/>
                <a:ea typeface="標楷體" pitchFamily="65" charset="-120"/>
              </a:endParaRPr>
            </a:p>
            <a:p>
              <a:r>
                <a:rPr kumimoji="0" lang="zh-CN" sz="1400" dirty="0">
                  <a:solidFill>
                    <a:srgbClr val="000000"/>
                  </a:solidFill>
                  <a:latin typeface="標楷體" pitchFamily="65" charset="-120"/>
                  <a:ea typeface="標楷體" pitchFamily="65" charset="-120"/>
                </a:rPr>
                <a:t>台</a:t>
              </a:r>
              <a:r>
                <a:rPr kumimoji="0" lang="zh-TW" sz="1400" dirty="0">
                  <a:solidFill>
                    <a:srgbClr val="000000"/>
                  </a:solidFill>
                  <a:latin typeface="標楷體" pitchFamily="65" charset="-120"/>
                  <a:ea typeface="標楷體" pitchFamily="65" charset="-120"/>
                </a:rPr>
                <a:t>灣</a:t>
              </a:r>
              <a:r>
                <a:rPr kumimoji="0" lang="en-US" altLang="zh-TW" sz="1400" dirty="0">
                  <a:solidFill>
                    <a:srgbClr val="000000"/>
                  </a:solidFill>
                  <a:latin typeface="標楷體" pitchFamily="65" charset="-120"/>
                  <a:ea typeface="標楷體" pitchFamily="65" charset="-120"/>
                </a:rPr>
                <a:t>-</a:t>
              </a:r>
              <a:r>
                <a:rPr kumimoji="0" lang="zh-CN" sz="1400" dirty="0">
                  <a:solidFill>
                    <a:srgbClr val="000000"/>
                  </a:solidFill>
                  <a:latin typeface="標楷體" pitchFamily="65" charset="-120"/>
                  <a:ea typeface="標楷體" pitchFamily="65" charset="-120"/>
                </a:rPr>
                <a:t>台中</a:t>
              </a:r>
              <a:r>
                <a:rPr kumimoji="0" lang="en-US" altLang="zh-TW" sz="1400" dirty="0">
                  <a:solidFill>
                    <a:srgbClr val="000000"/>
                  </a:solidFill>
                  <a:latin typeface="標楷體" pitchFamily="65" charset="-120"/>
                  <a:ea typeface="標楷體" pitchFamily="65" charset="-120"/>
                </a:rPr>
                <a:t>(</a:t>
              </a:r>
              <a:r>
                <a:rPr kumimoji="0" lang="zh-TW" sz="1400" dirty="0">
                  <a:solidFill>
                    <a:srgbClr val="000000"/>
                  </a:solidFill>
                  <a:latin typeface="標楷體" pitchFamily="65" charset="-120"/>
                  <a:ea typeface="標楷體" pitchFamily="65" charset="-120"/>
                </a:rPr>
                <a:t>總</a:t>
              </a:r>
              <a:r>
                <a:rPr kumimoji="0" lang="zh-CN" sz="1400" dirty="0">
                  <a:solidFill>
                    <a:srgbClr val="000000"/>
                  </a:solidFill>
                  <a:latin typeface="標楷體" pitchFamily="65" charset="-120"/>
                  <a:ea typeface="標楷體" pitchFamily="65" charset="-120"/>
                </a:rPr>
                <a:t>部</a:t>
              </a:r>
              <a:r>
                <a:rPr kumimoji="0" lang="en-US" altLang="zh-TW" sz="1400" dirty="0">
                  <a:solidFill>
                    <a:srgbClr val="000000"/>
                  </a:solidFill>
                  <a:latin typeface="標楷體" pitchFamily="65" charset="-120"/>
                  <a:ea typeface="標楷體" pitchFamily="65" charset="-120"/>
                </a:rPr>
                <a:t>)</a:t>
              </a:r>
            </a:p>
          </p:txBody>
        </p:sp>
        <p:sp>
          <p:nvSpPr>
            <p:cNvPr id="24" name="Text Box 67"/>
            <p:cNvSpPr txBox="1">
              <a:spLocks noChangeArrowheads="1"/>
            </p:cNvSpPr>
            <p:nvPr/>
          </p:nvSpPr>
          <p:spPr bwMode="auto">
            <a:xfrm>
              <a:off x="181670" y="4346723"/>
              <a:ext cx="1439863" cy="522288"/>
            </a:xfrm>
            <a:prstGeom prst="rect">
              <a:avLst/>
            </a:prstGeom>
            <a:noFill/>
            <a:ln w="9525">
              <a:noFill/>
              <a:miter lim="800000"/>
              <a:headEnd/>
              <a:tailEnd/>
            </a:ln>
          </p:spPr>
          <p:txBody>
            <a:bodyPr>
              <a:spAutoFit/>
            </a:bodyPr>
            <a:lstStyle>
              <a:defPPr>
                <a:defRPr lang="zh-TW"/>
              </a:defPPr>
              <a:lvl1pPr algn="l" rtl="0" fontAlgn="base">
                <a:spcBef>
                  <a:spcPct val="0"/>
                </a:spcBef>
                <a:spcAft>
                  <a:spcPct val="0"/>
                </a:spcAft>
                <a:defRPr kumimoji="1" kern="1200">
                  <a:solidFill>
                    <a:schemeClr val="tx1"/>
                  </a:solidFill>
                  <a:latin typeface="Arial" pitchFamily="34" charset="0"/>
                  <a:ea typeface="新細明體" pitchFamily="18" charset="-120"/>
                  <a:cs typeface="+mn-cs"/>
                </a:defRPr>
              </a:lvl1pPr>
              <a:lvl2pPr marL="457200" algn="l" rtl="0" fontAlgn="base">
                <a:spcBef>
                  <a:spcPct val="0"/>
                </a:spcBef>
                <a:spcAft>
                  <a:spcPct val="0"/>
                </a:spcAft>
                <a:defRPr kumimoji="1" kern="1200">
                  <a:solidFill>
                    <a:schemeClr val="tx1"/>
                  </a:solidFill>
                  <a:latin typeface="Arial" pitchFamily="34" charset="0"/>
                  <a:ea typeface="新細明體" pitchFamily="18" charset="-120"/>
                  <a:cs typeface="+mn-cs"/>
                </a:defRPr>
              </a:lvl2pPr>
              <a:lvl3pPr marL="914400" algn="l" rtl="0" fontAlgn="base">
                <a:spcBef>
                  <a:spcPct val="0"/>
                </a:spcBef>
                <a:spcAft>
                  <a:spcPct val="0"/>
                </a:spcAft>
                <a:defRPr kumimoji="1" kern="1200">
                  <a:solidFill>
                    <a:schemeClr val="tx1"/>
                  </a:solidFill>
                  <a:latin typeface="Arial" pitchFamily="34" charset="0"/>
                  <a:ea typeface="新細明體" pitchFamily="18" charset="-120"/>
                  <a:cs typeface="+mn-cs"/>
                </a:defRPr>
              </a:lvl3pPr>
              <a:lvl4pPr marL="1371600" algn="l" rtl="0" fontAlgn="base">
                <a:spcBef>
                  <a:spcPct val="0"/>
                </a:spcBef>
                <a:spcAft>
                  <a:spcPct val="0"/>
                </a:spcAft>
                <a:defRPr kumimoji="1" kern="1200">
                  <a:solidFill>
                    <a:schemeClr val="tx1"/>
                  </a:solidFill>
                  <a:latin typeface="Arial" pitchFamily="34" charset="0"/>
                  <a:ea typeface="新細明體" pitchFamily="18" charset="-120"/>
                  <a:cs typeface="+mn-cs"/>
                </a:defRPr>
              </a:lvl4pPr>
              <a:lvl5pPr marL="1828800" algn="l" rtl="0" fontAlgn="base">
                <a:spcBef>
                  <a:spcPct val="0"/>
                </a:spcBef>
                <a:spcAft>
                  <a:spcPct val="0"/>
                </a:spcAft>
                <a:defRPr kumimoji="1" kern="1200">
                  <a:solidFill>
                    <a:schemeClr val="tx1"/>
                  </a:solidFill>
                  <a:latin typeface="Arial" pitchFamily="34" charset="0"/>
                  <a:ea typeface="新細明體" pitchFamily="18" charset="-120"/>
                  <a:cs typeface="+mn-cs"/>
                </a:defRPr>
              </a:lvl5pPr>
              <a:lvl6pPr marL="2286000" algn="l" defTabSz="914400" rtl="0" eaLnBrk="1" latinLnBrk="0" hangingPunct="1">
                <a:defRPr kumimoji="1" kern="1200">
                  <a:solidFill>
                    <a:schemeClr val="tx1"/>
                  </a:solidFill>
                  <a:latin typeface="Arial" pitchFamily="34" charset="0"/>
                  <a:ea typeface="新細明體" pitchFamily="18" charset="-120"/>
                  <a:cs typeface="+mn-cs"/>
                </a:defRPr>
              </a:lvl6pPr>
              <a:lvl7pPr marL="2743200" algn="l" defTabSz="914400" rtl="0" eaLnBrk="1" latinLnBrk="0" hangingPunct="1">
                <a:defRPr kumimoji="1" kern="1200">
                  <a:solidFill>
                    <a:schemeClr val="tx1"/>
                  </a:solidFill>
                  <a:latin typeface="Arial" pitchFamily="34" charset="0"/>
                  <a:ea typeface="新細明體" pitchFamily="18" charset="-120"/>
                  <a:cs typeface="+mn-cs"/>
                </a:defRPr>
              </a:lvl7pPr>
              <a:lvl8pPr marL="3200400" algn="l" defTabSz="914400" rtl="0" eaLnBrk="1" latinLnBrk="0" hangingPunct="1">
                <a:defRPr kumimoji="1" kern="1200">
                  <a:solidFill>
                    <a:schemeClr val="tx1"/>
                  </a:solidFill>
                  <a:latin typeface="Arial" pitchFamily="34" charset="0"/>
                  <a:ea typeface="新細明體" pitchFamily="18" charset="-120"/>
                  <a:cs typeface="+mn-cs"/>
                </a:defRPr>
              </a:lvl8pPr>
              <a:lvl9pPr marL="3657600" algn="l" defTabSz="914400" rtl="0" eaLnBrk="1" latinLnBrk="0" hangingPunct="1">
                <a:defRPr kumimoji="1" kern="1200">
                  <a:solidFill>
                    <a:schemeClr val="tx1"/>
                  </a:solidFill>
                  <a:latin typeface="Arial" pitchFamily="34" charset="0"/>
                  <a:ea typeface="新細明體" pitchFamily="18" charset="-120"/>
                  <a:cs typeface="+mn-cs"/>
                </a:defRPr>
              </a:lvl9pPr>
            </a:lstStyle>
            <a:p>
              <a:r>
                <a:rPr kumimoji="0" lang="zh-TW" sz="1400" b="1" u="sng" dirty="0" smtClean="0">
                  <a:solidFill>
                    <a:srgbClr val="000000"/>
                  </a:solidFill>
                  <a:latin typeface="標楷體" pitchFamily="65" charset="-120"/>
                  <a:ea typeface="標楷體" pitchFamily="65" charset="-120"/>
                </a:rPr>
                <a:t>華國</a:t>
              </a:r>
              <a:r>
                <a:rPr kumimoji="0" lang="zh-CN" sz="1400" b="1" u="sng" dirty="0" smtClean="0">
                  <a:solidFill>
                    <a:srgbClr val="000000"/>
                  </a:solidFill>
                  <a:latin typeface="標楷體" pitchFamily="65" charset="-120"/>
                  <a:ea typeface="標楷體" pitchFamily="65" charset="-120"/>
                </a:rPr>
                <a:t>光</a:t>
              </a:r>
              <a:r>
                <a:rPr kumimoji="0" lang="zh-TW" sz="1400" b="1" u="sng" dirty="0" smtClean="0">
                  <a:solidFill>
                    <a:srgbClr val="000000"/>
                  </a:solidFill>
                  <a:latin typeface="標楷體" pitchFamily="65" charset="-120"/>
                  <a:ea typeface="標楷體" pitchFamily="65" charset="-120"/>
                </a:rPr>
                <a:t>學</a:t>
              </a:r>
              <a:r>
                <a:rPr kumimoji="0" lang="en-US" altLang="zh-TW" sz="1400" b="1" u="sng" dirty="0">
                  <a:solidFill>
                    <a:srgbClr val="000000"/>
                  </a:solidFill>
                  <a:latin typeface="標楷體" pitchFamily="65" charset="-120"/>
                  <a:ea typeface="標楷體" pitchFamily="65" charset="-120"/>
                </a:rPr>
                <a:t>.</a:t>
              </a:r>
            </a:p>
            <a:p>
              <a:r>
                <a:rPr kumimoji="0" lang="zh-CN" sz="1400" dirty="0">
                  <a:solidFill>
                    <a:srgbClr val="000000"/>
                  </a:solidFill>
                  <a:latin typeface="標楷體" pitchFamily="65" charset="-120"/>
                  <a:ea typeface="標楷體" pitchFamily="65" charset="-120"/>
                </a:rPr>
                <a:t>中</a:t>
              </a:r>
              <a:r>
                <a:rPr kumimoji="0" lang="zh-TW" sz="1400" dirty="0">
                  <a:solidFill>
                    <a:srgbClr val="000000"/>
                  </a:solidFill>
                  <a:latin typeface="標楷體" pitchFamily="65" charset="-120"/>
                  <a:ea typeface="標楷體" pitchFamily="65" charset="-120"/>
                </a:rPr>
                <a:t>國</a:t>
              </a:r>
              <a:r>
                <a:rPr kumimoji="0" lang="en-US" altLang="zh-TW" sz="1400" dirty="0">
                  <a:solidFill>
                    <a:srgbClr val="000000"/>
                  </a:solidFill>
                  <a:latin typeface="標楷體" pitchFamily="65" charset="-120"/>
                  <a:ea typeface="標楷體" pitchFamily="65" charset="-120"/>
                </a:rPr>
                <a:t>-</a:t>
              </a:r>
              <a:r>
                <a:rPr kumimoji="0" lang="zh-TW" sz="1400" dirty="0">
                  <a:solidFill>
                    <a:srgbClr val="000000"/>
                  </a:solidFill>
                  <a:latin typeface="標楷體" pitchFamily="65" charset="-120"/>
                  <a:ea typeface="標楷體" pitchFamily="65" charset="-120"/>
                </a:rPr>
                <a:t>廣東</a:t>
              </a:r>
              <a:r>
                <a:rPr kumimoji="0" lang="zh-CN" sz="1400" dirty="0">
                  <a:solidFill>
                    <a:srgbClr val="000000"/>
                  </a:solidFill>
                  <a:latin typeface="標楷體" pitchFamily="65" charset="-120"/>
                  <a:ea typeface="標楷體" pitchFamily="65" charset="-120"/>
                </a:rPr>
                <a:t>佛山</a:t>
              </a:r>
              <a:endParaRPr kumimoji="0" lang="en-US" sz="1400" dirty="0">
                <a:solidFill>
                  <a:srgbClr val="000000"/>
                </a:solidFill>
                <a:latin typeface="標楷體" pitchFamily="65" charset="-120"/>
                <a:ea typeface="標楷體" pitchFamily="65" charset="-120"/>
              </a:endParaRPr>
            </a:p>
          </p:txBody>
        </p:sp>
        <p:sp>
          <p:nvSpPr>
            <p:cNvPr id="26" name="Text Box 69"/>
            <p:cNvSpPr txBox="1">
              <a:spLocks noChangeArrowheads="1"/>
            </p:cNvSpPr>
            <p:nvPr/>
          </p:nvSpPr>
          <p:spPr bwMode="auto">
            <a:xfrm>
              <a:off x="1369120" y="4005411"/>
              <a:ext cx="1541463" cy="523875"/>
            </a:xfrm>
            <a:prstGeom prst="rect">
              <a:avLst/>
            </a:prstGeom>
            <a:noFill/>
            <a:ln w="9525">
              <a:noFill/>
              <a:miter lim="800000"/>
              <a:headEnd/>
              <a:tailEnd/>
            </a:ln>
          </p:spPr>
          <p:txBody>
            <a:bodyPr>
              <a:spAutoFit/>
            </a:bodyPr>
            <a:lstStyle>
              <a:defPPr>
                <a:defRPr lang="zh-TW"/>
              </a:defPPr>
              <a:lvl1pPr algn="l" rtl="0" fontAlgn="base">
                <a:spcBef>
                  <a:spcPct val="0"/>
                </a:spcBef>
                <a:spcAft>
                  <a:spcPct val="0"/>
                </a:spcAft>
                <a:defRPr kumimoji="1" kern="1200">
                  <a:solidFill>
                    <a:schemeClr val="tx1"/>
                  </a:solidFill>
                  <a:latin typeface="Arial" pitchFamily="34" charset="0"/>
                  <a:ea typeface="新細明體" pitchFamily="18" charset="-120"/>
                  <a:cs typeface="+mn-cs"/>
                </a:defRPr>
              </a:lvl1pPr>
              <a:lvl2pPr marL="457200" algn="l" rtl="0" fontAlgn="base">
                <a:spcBef>
                  <a:spcPct val="0"/>
                </a:spcBef>
                <a:spcAft>
                  <a:spcPct val="0"/>
                </a:spcAft>
                <a:defRPr kumimoji="1" kern="1200">
                  <a:solidFill>
                    <a:schemeClr val="tx1"/>
                  </a:solidFill>
                  <a:latin typeface="Arial" pitchFamily="34" charset="0"/>
                  <a:ea typeface="新細明體" pitchFamily="18" charset="-120"/>
                  <a:cs typeface="+mn-cs"/>
                </a:defRPr>
              </a:lvl2pPr>
              <a:lvl3pPr marL="914400" algn="l" rtl="0" fontAlgn="base">
                <a:spcBef>
                  <a:spcPct val="0"/>
                </a:spcBef>
                <a:spcAft>
                  <a:spcPct val="0"/>
                </a:spcAft>
                <a:defRPr kumimoji="1" kern="1200">
                  <a:solidFill>
                    <a:schemeClr val="tx1"/>
                  </a:solidFill>
                  <a:latin typeface="Arial" pitchFamily="34" charset="0"/>
                  <a:ea typeface="新細明體" pitchFamily="18" charset="-120"/>
                  <a:cs typeface="+mn-cs"/>
                </a:defRPr>
              </a:lvl3pPr>
              <a:lvl4pPr marL="1371600" algn="l" rtl="0" fontAlgn="base">
                <a:spcBef>
                  <a:spcPct val="0"/>
                </a:spcBef>
                <a:spcAft>
                  <a:spcPct val="0"/>
                </a:spcAft>
                <a:defRPr kumimoji="1" kern="1200">
                  <a:solidFill>
                    <a:schemeClr val="tx1"/>
                  </a:solidFill>
                  <a:latin typeface="Arial" pitchFamily="34" charset="0"/>
                  <a:ea typeface="新細明體" pitchFamily="18" charset="-120"/>
                  <a:cs typeface="+mn-cs"/>
                </a:defRPr>
              </a:lvl4pPr>
              <a:lvl5pPr marL="1828800" algn="l" rtl="0" fontAlgn="base">
                <a:spcBef>
                  <a:spcPct val="0"/>
                </a:spcBef>
                <a:spcAft>
                  <a:spcPct val="0"/>
                </a:spcAft>
                <a:defRPr kumimoji="1" kern="1200">
                  <a:solidFill>
                    <a:schemeClr val="tx1"/>
                  </a:solidFill>
                  <a:latin typeface="Arial" pitchFamily="34" charset="0"/>
                  <a:ea typeface="新細明體" pitchFamily="18" charset="-120"/>
                  <a:cs typeface="+mn-cs"/>
                </a:defRPr>
              </a:lvl5pPr>
              <a:lvl6pPr marL="2286000" algn="l" defTabSz="914400" rtl="0" eaLnBrk="1" latinLnBrk="0" hangingPunct="1">
                <a:defRPr kumimoji="1" kern="1200">
                  <a:solidFill>
                    <a:schemeClr val="tx1"/>
                  </a:solidFill>
                  <a:latin typeface="Arial" pitchFamily="34" charset="0"/>
                  <a:ea typeface="新細明體" pitchFamily="18" charset="-120"/>
                  <a:cs typeface="+mn-cs"/>
                </a:defRPr>
              </a:lvl6pPr>
              <a:lvl7pPr marL="2743200" algn="l" defTabSz="914400" rtl="0" eaLnBrk="1" latinLnBrk="0" hangingPunct="1">
                <a:defRPr kumimoji="1" kern="1200">
                  <a:solidFill>
                    <a:schemeClr val="tx1"/>
                  </a:solidFill>
                  <a:latin typeface="Arial" pitchFamily="34" charset="0"/>
                  <a:ea typeface="新細明體" pitchFamily="18" charset="-120"/>
                  <a:cs typeface="+mn-cs"/>
                </a:defRPr>
              </a:lvl7pPr>
              <a:lvl8pPr marL="3200400" algn="l" defTabSz="914400" rtl="0" eaLnBrk="1" latinLnBrk="0" hangingPunct="1">
                <a:defRPr kumimoji="1" kern="1200">
                  <a:solidFill>
                    <a:schemeClr val="tx1"/>
                  </a:solidFill>
                  <a:latin typeface="Arial" pitchFamily="34" charset="0"/>
                  <a:ea typeface="新細明體" pitchFamily="18" charset="-120"/>
                  <a:cs typeface="+mn-cs"/>
                </a:defRPr>
              </a:lvl8pPr>
              <a:lvl9pPr marL="3657600" algn="l" defTabSz="914400" rtl="0" eaLnBrk="1" latinLnBrk="0" hangingPunct="1">
                <a:defRPr kumimoji="1" kern="1200">
                  <a:solidFill>
                    <a:schemeClr val="tx1"/>
                  </a:solidFill>
                  <a:latin typeface="Arial" pitchFamily="34" charset="0"/>
                  <a:ea typeface="新細明體" pitchFamily="18" charset="-120"/>
                  <a:cs typeface="+mn-cs"/>
                </a:defRPr>
              </a:lvl9pPr>
            </a:lstStyle>
            <a:p>
              <a:r>
                <a:rPr kumimoji="0" lang="zh-CN" sz="1400" b="1" u="sng" dirty="0" smtClean="0">
                  <a:solidFill>
                    <a:srgbClr val="000000"/>
                  </a:solidFill>
                  <a:latin typeface="標楷體" pitchFamily="65" charset="-120"/>
                  <a:ea typeface="標楷體" pitchFamily="65" charset="-120"/>
                </a:rPr>
                <a:t>今</a:t>
              </a:r>
              <a:r>
                <a:rPr kumimoji="0" lang="zh-TW" sz="1400" b="1" u="sng" dirty="0" smtClean="0">
                  <a:solidFill>
                    <a:srgbClr val="000000"/>
                  </a:solidFill>
                  <a:latin typeface="標楷體" pitchFamily="65" charset="-120"/>
                  <a:ea typeface="標楷體" pitchFamily="65" charset="-120"/>
                </a:rPr>
                <a:t>國</a:t>
              </a:r>
              <a:r>
                <a:rPr kumimoji="0" lang="en-US" sz="1400" b="1" u="sng" dirty="0" smtClean="0">
                  <a:solidFill>
                    <a:srgbClr val="000000"/>
                  </a:solidFill>
                  <a:latin typeface="標楷體" pitchFamily="65" charset="-120"/>
                  <a:ea typeface="標楷體" pitchFamily="65" charset="-120"/>
                </a:rPr>
                <a:t>光</a:t>
              </a:r>
              <a:r>
                <a:rPr kumimoji="0" lang="zh-TW" sz="1400" b="1" u="sng" dirty="0" smtClean="0">
                  <a:solidFill>
                    <a:srgbClr val="000000"/>
                  </a:solidFill>
                  <a:latin typeface="標楷體" pitchFamily="65" charset="-120"/>
                  <a:ea typeface="標楷體" pitchFamily="65" charset="-120"/>
                </a:rPr>
                <a:t>學</a:t>
              </a:r>
              <a:endParaRPr kumimoji="0" lang="en-US" sz="1400" b="1" u="sng" dirty="0">
                <a:solidFill>
                  <a:srgbClr val="000000"/>
                </a:solidFill>
                <a:latin typeface="標楷體" pitchFamily="65" charset="-120"/>
                <a:ea typeface="標楷體" pitchFamily="65" charset="-120"/>
              </a:endParaRPr>
            </a:p>
            <a:p>
              <a:r>
                <a:rPr kumimoji="0" lang="zh-CN" sz="1400" dirty="0">
                  <a:solidFill>
                    <a:srgbClr val="000000"/>
                  </a:solidFill>
                  <a:latin typeface="標楷體" pitchFamily="65" charset="-120"/>
                  <a:ea typeface="標楷體" pitchFamily="65" charset="-120"/>
                </a:rPr>
                <a:t>台</a:t>
              </a:r>
              <a:r>
                <a:rPr kumimoji="0" lang="zh-TW" sz="1400" dirty="0">
                  <a:solidFill>
                    <a:srgbClr val="000000"/>
                  </a:solidFill>
                  <a:latin typeface="標楷體" pitchFamily="65" charset="-120"/>
                  <a:ea typeface="標楷體" pitchFamily="65" charset="-120"/>
                </a:rPr>
                <a:t>灣</a:t>
              </a:r>
              <a:r>
                <a:rPr kumimoji="0" lang="en-US" altLang="zh-TW" sz="1400" dirty="0">
                  <a:solidFill>
                    <a:srgbClr val="000000"/>
                  </a:solidFill>
                  <a:latin typeface="標楷體" pitchFamily="65" charset="-120"/>
                  <a:ea typeface="標楷體" pitchFamily="65" charset="-120"/>
                </a:rPr>
                <a:t>-</a:t>
              </a:r>
              <a:r>
                <a:rPr kumimoji="0" lang="zh-CN" sz="1400" dirty="0">
                  <a:solidFill>
                    <a:srgbClr val="000000"/>
                  </a:solidFill>
                  <a:latin typeface="標楷體" pitchFamily="65" charset="-120"/>
                  <a:ea typeface="標楷體" pitchFamily="65" charset="-120"/>
                </a:rPr>
                <a:t>台中</a:t>
              </a:r>
              <a:r>
                <a:rPr kumimoji="0" lang="en-US" altLang="zh-TW" sz="1400" dirty="0">
                  <a:solidFill>
                    <a:srgbClr val="000000"/>
                  </a:solidFill>
                  <a:latin typeface="標楷體" pitchFamily="65" charset="-120"/>
                  <a:ea typeface="標楷體" pitchFamily="65" charset="-120"/>
                </a:rPr>
                <a:t>(</a:t>
              </a:r>
              <a:r>
                <a:rPr kumimoji="0" lang="zh-CN" sz="1400" dirty="0">
                  <a:solidFill>
                    <a:srgbClr val="000000"/>
                  </a:solidFill>
                  <a:latin typeface="標楷體" pitchFamily="65" charset="-120"/>
                  <a:ea typeface="標楷體" pitchFamily="65" charset="-120"/>
                </a:rPr>
                <a:t>新</a:t>
              </a:r>
              <a:r>
                <a:rPr kumimoji="0" lang="zh-TW" sz="1400" dirty="0">
                  <a:solidFill>
                    <a:srgbClr val="000000"/>
                  </a:solidFill>
                  <a:latin typeface="標楷體" pitchFamily="65" charset="-120"/>
                  <a:ea typeface="標楷體" pitchFamily="65" charset="-120"/>
                </a:rPr>
                <a:t>廠</a:t>
              </a:r>
              <a:r>
                <a:rPr kumimoji="0" lang="en-US" altLang="zh-TW" sz="1400" dirty="0">
                  <a:solidFill>
                    <a:srgbClr val="000000"/>
                  </a:solidFill>
                  <a:latin typeface="標楷體" pitchFamily="65" charset="-120"/>
                  <a:ea typeface="標楷體" pitchFamily="65" charset="-120"/>
                </a:rPr>
                <a:t>)</a:t>
              </a:r>
            </a:p>
          </p:txBody>
        </p:sp>
        <p:sp>
          <p:nvSpPr>
            <p:cNvPr id="27" name="Text Box 68"/>
            <p:cNvSpPr txBox="1"/>
            <p:nvPr/>
          </p:nvSpPr>
          <p:spPr>
            <a:xfrm>
              <a:off x="2593082" y="2565548"/>
              <a:ext cx="1690885" cy="738664"/>
            </a:xfrm>
            <a:prstGeom prst="rect">
              <a:avLst/>
            </a:prstGeom>
            <a:noFill/>
            <a:ln>
              <a:noFill/>
            </a:ln>
          </p:spPr>
          <p:txBody>
            <a:bodyPr wrap="square">
              <a:spAutoFit/>
            </a:bodyPr>
            <a:lstStyle>
              <a:defPPr>
                <a:defRPr lang="zh-TW"/>
              </a:defPPr>
              <a:lvl1pPr algn="l" rtl="0" fontAlgn="base">
                <a:spcBef>
                  <a:spcPct val="0"/>
                </a:spcBef>
                <a:spcAft>
                  <a:spcPct val="0"/>
                </a:spcAft>
                <a:defRPr kumimoji="1" kern="1200">
                  <a:solidFill>
                    <a:schemeClr val="tx1"/>
                  </a:solidFill>
                  <a:latin typeface="Arial" pitchFamily="34" charset="0"/>
                  <a:ea typeface="新細明體" pitchFamily="18" charset="-120"/>
                  <a:cs typeface="+mn-cs"/>
                </a:defRPr>
              </a:lvl1pPr>
              <a:lvl2pPr marL="457200" algn="l" rtl="0" fontAlgn="base">
                <a:spcBef>
                  <a:spcPct val="0"/>
                </a:spcBef>
                <a:spcAft>
                  <a:spcPct val="0"/>
                </a:spcAft>
                <a:defRPr kumimoji="1" kern="1200">
                  <a:solidFill>
                    <a:schemeClr val="tx1"/>
                  </a:solidFill>
                  <a:latin typeface="Arial" pitchFamily="34" charset="0"/>
                  <a:ea typeface="新細明體" pitchFamily="18" charset="-120"/>
                  <a:cs typeface="+mn-cs"/>
                </a:defRPr>
              </a:lvl2pPr>
              <a:lvl3pPr marL="914400" algn="l" rtl="0" fontAlgn="base">
                <a:spcBef>
                  <a:spcPct val="0"/>
                </a:spcBef>
                <a:spcAft>
                  <a:spcPct val="0"/>
                </a:spcAft>
                <a:defRPr kumimoji="1" kern="1200">
                  <a:solidFill>
                    <a:schemeClr val="tx1"/>
                  </a:solidFill>
                  <a:latin typeface="Arial" pitchFamily="34" charset="0"/>
                  <a:ea typeface="新細明體" pitchFamily="18" charset="-120"/>
                  <a:cs typeface="+mn-cs"/>
                </a:defRPr>
              </a:lvl3pPr>
              <a:lvl4pPr marL="1371600" algn="l" rtl="0" fontAlgn="base">
                <a:spcBef>
                  <a:spcPct val="0"/>
                </a:spcBef>
                <a:spcAft>
                  <a:spcPct val="0"/>
                </a:spcAft>
                <a:defRPr kumimoji="1" kern="1200">
                  <a:solidFill>
                    <a:schemeClr val="tx1"/>
                  </a:solidFill>
                  <a:latin typeface="Arial" pitchFamily="34" charset="0"/>
                  <a:ea typeface="新細明體" pitchFamily="18" charset="-120"/>
                  <a:cs typeface="+mn-cs"/>
                </a:defRPr>
              </a:lvl4pPr>
              <a:lvl5pPr marL="1828800" algn="l" rtl="0" fontAlgn="base">
                <a:spcBef>
                  <a:spcPct val="0"/>
                </a:spcBef>
                <a:spcAft>
                  <a:spcPct val="0"/>
                </a:spcAft>
                <a:defRPr kumimoji="1" kern="1200">
                  <a:solidFill>
                    <a:schemeClr val="tx1"/>
                  </a:solidFill>
                  <a:latin typeface="Arial" pitchFamily="34" charset="0"/>
                  <a:ea typeface="新細明體" pitchFamily="18" charset="-120"/>
                  <a:cs typeface="+mn-cs"/>
                </a:defRPr>
              </a:lvl5pPr>
              <a:lvl6pPr marL="2286000" algn="l" defTabSz="914400" rtl="0" eaLnBrk="1" latinLnBrk="0" hangingPunct="1">
                <a:defRPr kumimoji="1" kern="1200">
                  <a:solidFill>
                    <a:schemeClr val="tx1"/>
                  </a:solidFill>
                  <a:latin typeface="Arial" pitchFamily="34" charset="0"/>
                  <a:ea typeface="新細明體" pitchFamily="18" charset="-120"/>
                  <a:cs typeface="+mn-cs"/>
                </a:defRPr>
              </a:lvl6pPr>
              <a:lvl7pPr marL="2743200" algn="l" defTabSz="914400" rtl="0" eaLnBrk="1" latinLnBrk="0" hangingPunct="1">
                <a:defRPr kumimoji="1" kern="1200">
                  <a:solidFill>
                    <a:schemeClr val="tx1"/>
                  </a:solidFill>
                  <a:latin typeface="Arial" pitchFamily="34" charset="0"/>
                  <a:ea typeface="新細明體" pitchFamily="18" charset="-120"/>
                  <a:cs typeface="+mn-cs"/>
                </a:defRPr>
              </a:lvl7pPr>
              <a:lvl8pPr marL="3200400" algn="l" defTabSz="914400" rtl="0" eaLnBrk="1" latinLnBrk="0" hangingPunct="1">
                <a:defRPr kumimoji="1" kern="1200">
                  <a:solidFill>
                    <a:schemeClr val="tx1"/>
                  </a:solidFill>
                  <a:latin typeface="Arial" pitchFamily="34" charset="0"/>
                  <a:ea typeface="新細明體" pitchFamily="18" charset="-120"/>
                  <a:cs typeface="+mn-cs"/>
                </a:defRPr>
              </a:lvl8pPr>
              <a:lvl9pPr marL="3657600" algn="l" defTabSz="914400" rtl="0" eaLnBrk="1" latinLnBrk="0" hangingPunct="1">
                <a:defRPr kumimoji="1" kern="1200">
                  <a:solidFill>
                    <a:schemeClr val="tx1"/>
                  </a:solidFill>
                  <a:latin typeface="Arial" pitchFamily="34" charset="0"/>
                  <a:ea typeface="新細明體" pitchFamily="18" charset="-120"/>
                  <a:cs typeface="+mn-cs"/>
                </a:defRPr>
              </a:lvl9pPr>
            </a:lstStyle>
            <a:p>
              <a:pPr fontAlgn="auto">
                <a:spcBef>
                  <a:spcPts val="0"/>
                </a:spcBef>
                <a:spcAft>
                  <a:spcPts val="0"/>
                </a:spcAft>
                <a:defRPr sz="1800" b="0" i="0" u="none" strike="noStrike" kern="0" cap="none" spc="0" baseline="0">
                  <a:solidFill>
                    <a:srgbClr val="000000"/>
                  </a:solidFill>
                  <a:uFillTx/>
                </a:defRPr>
              </a:pPr>
              <a:r>
                <a:rPr kumimoji="0" lang="zh-TW" altLang="en-US" sz="1400" b="1" u="sng" kern="0" dirty="0" smtClean="0">
                  <a:solidFill>
                    <a:srgbClr val="000000"/>
                  </a:solidFill>
                  <a:latin typeface="標楷體" pitchFamily="65" charset="-120"/>
                  <a:ea typeface="標楷體" pitchFamily="65" charset="-120"/>
                </a:rPr>
                <a:t>研發中心</a:t>
              </a:r>
              <a:endParaRPr kumimoji="0" lang="en-US" altLang="zh-TW" sz="1400" b="1" u="sng" kern="0" dirty="0" smtClean="0">
                <a:solidFill>
                  <a:srgbClr val="000000"/>
                </a:solidFill>
                <a:latin typeface="標楷體" pitchFamily="65" charset="-120"/>
                <a:ea typeface="標楷體" pitchFamily="65" charset="-120"/>
              </a:endParaRPr>
            </a:p>
            <a:p>
              <a:pPr fontAlgn="auto">
                <a:spcBef>
                  <a:spcPts val="0"/>
                </a:spcBef>
                <a:spcAft>
                  <a:spcPts val="0"/>
                </a:spcAft>
                <a:defRPr sz="1800" b="0" i="0" u="none" strike="noStrike" kern="0" cap="none" spc="0" baseline="0">
                  <a:solidFill>
                    <a:srgbClr val="000000"/>
                  </a:solidFill>
                  <a:uFillTx/>
                </a:defRPr>
              </a:pPr>
              <a:r>
                <a:rPr kumimoji="0" lang="zh-CN" altLang="zh-TW" sz="1400" dirty="0" smtClean="0">
                  <a:solidFill>
                    <a:srgbClr val="000000"/>
                  </a:solidFill>
                  <a:latin typeface="標楷體" pitchFamily="65" charset="-120"/>
                  <a:ea typeface="標楷體" pitchFamily="65" charset="-120"/>
                </a:rPr>
                <a:t>台</a:t>
              </a:r>
              <a:r>
                <a:rPr kumimoji="0" lang="zh-TW" altLang="zh-TW" sz="1400" dirty="0" smtClean="0">
                  <a:solidFill>
                    <a:srgbClr val="000000"/>
                  </a:solidFill>
                  <a:latin typeface="標楷體" pitchFamily="65" charset="-120"/>
                  <a:ea typeface="標楷體" pitchFamily="65" charset="-120"/>
                </a:rPr>
                <a:t>灣</a:t>
              </a:r>
              <a:r>
                <a:rPr kumimoji="0" lang="en-US" altLang="zh-TW" sz="1400" dirty="0" smtClean="0">
                  <a:solidFill>
                    <a:srgbClr val="000000"/>
                  </a:solidFill>
                  <a:latin typeface="標楷體" pitchFamily="65" charset="-120"/>
                  <a:ea typeface="標楷體" pitchFamily="65" charset="-120"/>
                </a:rPr>
                <a:t>-</a:t>
              </a:r>
              <a:r>
                <a:rPr kumimoji="0" lang="zh-TW" altLang="en-US" sz="1400" dirty="0" smtClean="0">
                  <a:solidFill>
                    <a:srgbClr val="000000"/>
                  </a:solidFill>
                  <a:latin typeface="標楷體" pitchFamily="65" charset="-120"/>
                  <a:ea typeface="標楷體" pitchFamily="65" charset="-120"/>
                </a:rPr>
                <a:t>台中市區</a:t>
              </a:r>
              <a:endParaRPr kumimoji="0" lang="en-US" altLang="zh-TW" sz="1400" dirty="0" smtClean="0">
                <a:solidFill>
                  <a:srgbClr val="000000"/>
                </a:solidFill>
                <a:latin typeface="標楷體" pitchFamily="65" charset="-120"/>
                <a:ea typeface="標楷體" pitchFamily="65" charset="-120"/>
              </a:endParaRPr>
            </a:p>
            <a:p>
              <a:pPr fontAlgn="auto">
                <a:spcBef>
                  <a:spcPts val="0"/>
                </a:spcBef>
                <a:spcAft>
                  <a:spcPts val="0"/>
                </a:spcAft>
                <a:defRPr sz="1800" b="0" i="0" u="none" strike="noStrike" kern="0" cap="none" spc="0" baseline="0">
                  <a:solidFill>
                    <a:srgbClr val="000000"/>
                  </a:solidFill>
                  <a:uFillTx/>
                </a:defRPr>
              </a:pPr>
              <a:r>
                <a:rPr kumimoji="0" lang="en-US" altLang="zh-TW" sz="1400" dirty="0" smtClean="0">
                  <a:solidFill>
                    <a:srgbClr val="000000"/>
                  </a:solidFill>
                  <a:latin typeface="標楷體" pitchFamily="65" charset="-120"/>
                  <a:ea typeface="標楷體" pitchFamily="65" charset="-120"/>
                </a:rPr>
                <a:t>(</a:t>
              </a:r>
              <a:r>
                <a:rPr kumimoji="0" lang="zh-TW" altLang="en-US" sz="1400" dirty="0" smtClean="0">
                  <a:solidFill>
                    <a:srgbClr val="000000"/>
                  </a:solidFill>
                  <a:latin typeface="標楷體" pitchFamily="65" charset="-120"/>
                  <a:ea typeface="標楷體" pitchFamily="65" charset="-120"/>
                </a:rPr>
                <a:t>第二研發中心</a:t>
              </a:r>
              <a:r>
                <a:rPr kumimoji="0" lang="en-US" altLang="zh-TW" sz="1400" dirty="0" smtClean="0">
                  <a:solidFill>
                    <a:srgbClr val="000000"/>
                  </a:solidFill>
                  <a:latin typeface="標楷體" pitchFamily="65" charset="-120"/>
                  <a:ea typeface="標楷體" pitchFamily="65" charset="-120"/>
                </a:rPr>
                <a:t>)</a:t>
              </a:r>
              <a:endParaRPr kumimoji="0" lang="en-US" sz="1400" kern="0" dirty="0">
                <a:solidFill>
                  <a:srgbClr val="000000"/>
                </a:solidFill>
                <a:latin typeface="標楷體" pitchFamily="65" charset="-120"/>
                <a:ea typeface="標楷體" pitchFamily="65" charset="-120"/>
              </a:endParaRPr>
            </a:p>
          </p:txBody>
        </p:sp>
        <p:cxnSp>
          <p:nvCxnSpPr>
            <p:cNvPr id="28" name="直線單箭頭接點 27"/>
            <p:cNvCxnSpPr/>
            <p:nvPr/>
          </p:nvCxnSpPr>
          <p:spPr>
            <a:xfrm flipV="1">
              <a:off x="3097908" y="2349648"/>
              <a:ext cx="0" cy="179388"/>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30" name="文字方塊 25"/>
          <p:cNvSpPr txBox="1"/>
          <p:nvPr/>
        </p:nvSpPr>
        <p:spPr>
          <a:xfrm>
            <a:off x="5707374" y="1224007"/>
            <a:ext cx="3658374" cy="400110"/>
          </a:xfrm>
          <a:prstGeom prst="rect">
            <a:avLst/>
          </a:prstGeom>
          <a:noFill/>
        </p:spPr>
        <p:txBody>
          <a:bodyPr wrap="none" rtlCol="0">
            <a:spAutoFit/>
          </a:bodyPr>
          <a:lstStyle>
            <a:defPPr>
              <a:defRPr lang="zh-TW"/>
            </a:defPPr>
            <a:lvl1pPr algn="l" rtl="0" fontAlgn="base">
              <a:spcBef>
                <a:spcPct val="0"/>
              </a:spcBef>
              <a:spcAft>
                <a:spcPct val="0"/>
              </a:spcAft>
              <a:defRPr kumimoji="1" kern="1200">
                <a:solidFill>
                  <a:schemeClr val="tx1"/>
                </a:solidFill>
                <a:latin typeface="Arial" pitchFamily="34" charset="0"/>
                <a:ea typeface="新細明體" pitchFamily="18" charset="-120"/>
                <a:cs typeface="+mn-cs"/>
              </a:defRPr>
            </a:lvl1pPr>
            <a:lvl2pPr marL="457200" algn="l" rtl="0" fontAlgn="base">
              <a:spcBef>
                <a:spcPct val="0"/>
              </a:spcBef>
              <a:spcAft>
                <a:spcPct val="0"/>
              </a:spcAft>
              <a:defRPr kumimoji="1" kern="1200">
                <a:solidFill>
                  <a:schemeClr val="tx1"/>
                </a:solidFill>
                <a:latin typeface="Arial" pitchFamily="34" charset="0"/>
                <a:ea typeface="新細明體" pitchFamily="18" charset="-120"/>
                <a:cs typeface="+mn-cs"/>
              </a:defRPr>
            </a:lvl2pPr>
            <a:lvl3pPr marL="914400" algn="l" rtl="0" fontAlgn="base">
              <a:spcBef>
                <a:spcPct val="0"/>
              </a:spcBef>
              <a:spcAft>
                <a:spcPct val="0"/>
              </a:spcAft>
              <a:defRPr kumimoji="1" kern="1200">
                <a:solidFill>
                  <a:schemeClr val="tx1"/>
                </a:solidFill>
                <a:latin typeface="Arial" pitchFamily="34" charset="0"/>
                <a:ea typeface="新細明體" pitchFamily="18" charset="-120"/>
                <a:cs typeface="+mn-cs"/>
              </a:defRPr>
            </a:lvl3pPr>
            <a:lvl4pPr marL="1371600" algn="l" rtl="0" fontAlgn="base">
              <a:spcBef>
                <a:spcPct val="0"/>
              </a:spcBef>
              <a:spcAft>
                <a:spcPct val="0"/>
              </a:spcAft>
              <a:defRPr kumimoji="1" kern="1200">
                <a:solidFill>
                  <a:schemeClr val="tx1"/>
                </a:solidFill>
                <a:latin typeface="Arial" pitchFamily="34" charset="0"/>
                <a:ea typeface="新細明體" pitchFamily="18" charset="-120"/>
                <a:cs typeface="+mn-cs"/>
              </a:defRPr>
            </a:lvl4pPr>
            <a:lvl5pPr marL="1828800" algn="l" rtl="0" fontAlgn="base">
              <a:spcBef>
                <a:spcPct val="0"/>
              </a:spcBef>
              <a:spcAft>
                <a:spcPct val="0"/>
              </a:spcAft>
              <a:defRPr kumimoji="1" kern="1200">
                <a:solidFill>
                  <a:schemeClr val="tx1"/>
                </a:solidFill>
                <a:latin typeface="Arial" pitchFamily="34" charset="0"/>
                <a:ea typeface="新細明體" pitchFamily="18" charset="-120"/>
                <a:cs typeface="+mn-cs"/>
              </a:defRPr>
            </a:lvl5pPr>
            <a:lvl6pPr marL="2286000" algn="l" defTabSz="914400" rtl="0" eaLnBrk="1" latinLnBrk="0" hangingPunct="1">
              <a:defRPr kumimoji="1" kern="1200">
                <a:solidFill>
                  <a:schemeClr val="tx1"/>
                </a:solidFill>
                <a:latin typeface="Arial" pitchFamily="34" charset="0"/>
                <a:ea typeface="新細明體" pitchFamily="18" charset="-120"/>
                <a:cs typeface="+mn-cs"/>
              </a:defRPr>
            </a:lvl6pPr>
            <a:lvl7pPr marL="2743200" algn="l" defTabSz="914400" rtl="0" eaLnBrk="1" latinLnBrk="0" hangingPunct="1">
              <a:defRPr kumimoji="1" kern="1200">
                <a:solidFill>
                  <a:schemeClr val="tx1"/>
                </a:solidFill>
                <a:latin typeface="Arial" pitchFamily="34" charset="0"/>
                <a:ea typeface="新細明體" pitchFamily="18" charset="-120"/>
                <a:cs typeface="+mn-cs"/>
              </a:defRPr>
            </a:lvl7pPr>
            <a:lvl8pPr marL="3200400" algn="l" defTabSz="914400" rtl="0" eaLnBrk="1" latinLnBrk="0" hangingPunct="1">
              <a:defRPr kumimoji="1" kern="1200">
                <a:solidFill>
                  <a:schemeClr val="tx1"/>
                </a:solidFill>
                <a:latin typeface="Arial" pitchFamily="34" charset="0"/>
                <a:ea typeface="新細明體" pitchFamily="18" charset="-120"/>
                <a:cs typeface="+mn-cs"/>
              </a:defRPr>
            </a:lvl8pPr>
            <a:lvl9pPr marL="3657600" algn="l" defTabSz="914400" rtl="0" eaLnBrk="1" latinLnBrk="0" hangingPunct="1">
              <a:defRPr kumimoji="1" kern="1200">
                <a:solidFill>
                  <a:schemeClr val="tx1"/>
                </a:solidFill>
                <a:latin typeface="Arial" pitchFamily="34" charset="0"/>
                <a:ea typeface="新細明體" pitchFamily="18" charset="-120"/>
                <a:cs typeface="+mn-cs"/>
              </a:defRPr>
            </a:lvl9pPr>
          </a:lstStyle>
          <a:p>
            <a:pPr>
              <a:buFont typeface="Wingdings" pitchFamily="2" charset="2"/>
              <a:buChar char="n"/>
            </a:pPr>
            <a:r>
              <a:rPr lang="zh-TW" altLang="en-US" sz="2000" b="1" dirty="0" smtClean="0">
                <a:latin typeface="微軟正黑體" pitchFamily="34" charset="-120"/>
                <a:ea typeface="微軟正黑體" pitchFamily="34" charset="-120"/>
              </a:rPr>
              <a:t>  今國光學工業股份有限公司</a:t>
            </a:r>
            <a:endParaRPr lang="zh-TW" altLang="en-US" sz="2000" b="1" dirty="0">
              <a:latin typeface="微軟正黑體" pitchFamily="34" charset="-120"/>
              <a:ea typeface="微軟正黑體" pitchFamily="34" charset="-120"/>
            </a:endParaRPr>
          </a:p>
        </p:txBody>
      </p:sp>
      <p:pic>
        <p:nvPicPr>
          <p:cNvPr id="25" name="Picture 2" descr="ãKINKO LOGOãçåçæå°çµæ"/>
          <p:cNvPicPr>
            <a:picLocks noChangeAspect="1" noChangeArrowheads="1"/>
          </p:cNvPicPr>
          <p:nvPr/>
        </p:nvPicPr>
        <p:blipFill>
          <a:blip r:embed="rId7" cstate="print"/>
          <a:srcRect b="47261"/>
          <a:stretch>
            <a:fillRect/>
          </a:stretch>
        </p:blipFill>
        <p:spPr bwMode="auto">
          <a:xfrm>
            <a:off x="10632734" y="182556"/>
            <a:ext cx="1625770" cy="366084"/>
          </a:xfrm>
          <a:prstGeom prst="rect">
            <a:avLst/>
          </a:prstGeom>
          <a:noFill/>
        </p:spPr>
      </p:pic>
      <p:graphicFrame>
        <p:nvGraphicFramePr>
          <p:cNvPr id="31" name="表格 30"/>
          <p:cNvGraphicFramePr>
            <a:graphicFrameLocks noGrp="1"/>
          </p:cNvGraphicFramePr>
          <p:nvPr/>
        </p:nvGraphicFramePr>
        <p:xfrm>
          <a:off x="6115076" y="2058366"/>
          <a:ext cx="4997685" cy="4519713"/>
        </p:xfrm>
        <a:graphic>
          <a:graphicData uri="http://schemas.openxmlformats.org/drawingml/2006/table">
            <a:tbl>
              <a:tblPr/>
              <a:tblGrid>
                <a:gridCol w="966860"/>
                <a:gridCol w="242596"/>
                <a:gridCol w="3788229"/>
              </a:tblGrid>
              <a:tr h="401246">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600" b="1" i="0" u="none" strike="noStrike" cap="none" normalizeH="0" baseline="0" dirty="0" smtClean="0">
                          <a:ln>
                            <a:noFill/>
                          </a:ln>
                          <a:solidFill>
                            <a:srgbClr val="000000"/>
                          </a:solidFill>
                          <a:effectLst/>
                          <a:latin typeface="標楷體" pitchFamily="65" charset="-120"/>
                          <a:ea typeface="標楷體" pitchFamily="65" charset="-120"/>
                        </a:rPr>
                        <a:t>成立時間 </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TW" sz="1600" b="1" i="0" u="none" strike="noStrike" cap="none" normalizeH="0" baseline="0" dirty="0" smtClean="0">
                          <a:ln>
                            <a:noFill/>
                          </a:ln>
                          <a:solidFill>
                            <a:srgbClr val="000000"/>
                          </a:solidFill>
                          <a:effectLst/>
                          <a:latin typeface="標楷體" pitchFamily="65" charset="-120"/>
                          <a:ea typeface="標楷體" pitchFamily="65" charset="-120"/>
                        </a:rPr>
                        <a:t>:</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TW" sz="1600" b="0" i="0" u="none" strike="noStrike" cap="none" normalizeH="0" baseline="0" dirty="0" smtClean="0">
                          <a:ln>
                            <a:noFill/>
                          </a:ln>
                          <a:solidFill>
                            <a:srgbClr val="000000"/>
                          </a:solidFill>
                          <a:effectLst/>
                          <a:latin typeface="標楷體" pitchFamily="65" charset="-120"/>
                          <a:ea typeface="標楷體" pitchFamily="65" charset="-120"/>
                        </a:rPr>
                        <a:t>1980 </a:t>
                      </a:r>
                      <a:r>
                        <a:rPr kumimoji="0" lang="zh-TW" altLang="en-US" sz="1600" b="0" i="0" u="none" strike="noStrike" cap="none" normalizeH="0" baseline="0" dirty="0" smtClean="0">
                          <a:ln>
                            <a:noFill/>
                          </a:ln>
                          <a:solidFill>
                            <a:srgbClr val="000000"/>
                          </a:solidFill>
                          <a:effectLst/>
                          <a:latin typeface="標楷體" pitchFamily="65" charset="-120"/>
                          <a:ea typeface="標楷體" pitchFamily="65" charset="-120"/>
                        </a:rPr>
                        <a:t>年 </a:t>
                      </a:r>
                      <a:r>
                        <a:rPr kumimoji="0" lang="en-US" altLang="zh-TW" sz="1600" b="0" i="0" u="none" strike="noStrike" cap="none" normalizeH="0" baseline="0" dirty="0" smtClean="0">
                          <a:ln>
                            <a:noFill/>
                          </a:ln>
                          <a:solidFill>
                            <a:srgbClr val="000000"/>
                          </a:solidFill>
                          <a:effectLst/>
                          <a:latin typeface="標楷體" pitchFamily="65" charset="-120"/>
                          <a:ea typeface="標楷體" pitchFamily="65" charset="-120"/>
                        </a:rPr>
                        <a:t>6 </a:t>
                      </a:r>
                      <a:r>
                        <a:rPr kumimoji="0" lang="zh-TW" altLang="en-US" sz="1600" b="0" i="0" u="none" strike="noStrike" cap="none" normalizeH="0" baseline="0" dirty="0" smtClean="0">
                          <a:ln>
                            <a:noFill/>
                          </a:ln>
                          <a:solidFill>
                            <a:srgbClr val="000000"/>
                          </a:solidFill>
                          <a:effectLst/>
                          <a:latin typeface="標楷體" pitchFamily="65" charset="-120"/>
                          <a:ea typeface="標楷體" pitchFamily="65" charset="-120"/>
                        </a:rPr>
                        <a:t>月</a:t>
                      </a:r>
                      <a:r>
                        <a:rPr kumimoji="0" lang="en-US" altLang="zh-TW" sz="1600" b="0" i="0" u="none" strike="noStrike" cap="none" normalizeH="0" baseline="0" dirty="0" smtClean="0">
                          <a:ln>
                            <a:noFill/>
                          </a:ln>
                          <a:solidFill>
                            <a:srgbClr val="000000"/>
                          </a:solidFill>
                          <a:effectLst/>
                          <a:latin typeface="標楷體" pitchFamily="65" charset="-120"/>
                          <a:ea typeface="標楷體" pitchFamily="65" charset="-120"/>
                        </a:rPr>
                        <a:t>19 </a:t>
                      </a:r>
                      <a:r>
                        <a:rPr kumimoji="0" lang="zh-TW" altLang="en-US" sz="1600" b="0" i="0" u="none" strike="noStrike" cap="none" normalizeH="0" baseline="0" dirty="0" smtClean="0">
                          <a:ln>
                            <a:noFill/>
                          </a:ln>
                          <a:solidFill>
                            <a:srgbClr val="000000"/>
                          </a:solidFill>
                          <a:effectLst/>
                          <a:latin typeface="標楷體" pitchFamily="65" charset="-120"/>
                          <a:ea typeface="標楷體" pitchFamily="65" charset="-120"/>
                        </a:rPr>
                        <a:t>日</a:t>
                      </a:r>
                    </a:p>
                  </a:txBody>
                  <a:tcPr marL="0" marR="0" marT="0" marB="0" anchor="ctr" horzOverflow="overflow">
                    <a:lnL>
                      <a:noFill/>
                    </a:lnL>
                    <a:lnR>
                      <a:noFill/>
                    </a:lnR>
                    <a:lnT>
                      <a:noFill/>
                    </a:lnT>
                    <a:lnB>
                      <a:noFill/>
                    </a:lnB>
                    <a:lnTlToBr>
                      <a:noFill/>
                    </a:lnTlToBr>
                    <a:lnBlToTr>
                      <a:noFill/>
                    </a:lnBlToTr>
                    <a:noFill/>
                  </a:tcPr>
                </a:tc>
              </a:tr>
              <a:tr h="401246">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600" b="1" i="0" u="none" strike="noStrike" cap="none" normalizeH="0" baseline="0" dirty="0" smtClean="0">
                          <a:ln>
                            <a:noFill/>
                          </a:ln>
                          <a:solidFill>
                            <a:srgbClr val="000000"/>
                          </a:solidFill>
                          <a:effectLst/>
                          <a:latin typeface="標楷體" pitchFamily="65" charset="-120"/>
                          <a:ea typeface="標楷體" pitchFamily="65" charset="-120"/>
                        </a:rPr>
                        <a:t>董事長    </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TW" sz="1600" b="1" i="0" u="none" strike="noStrike" cap="none" normalizeH="0" baseline="0" dirty="0" smtClean="0">
                          <a:ln>
                            <a:noFill/>
                          </a:ln>
                          <a:solidFill>
                            <a:srgbClr val="000000"/>
                          </a:solidFill>
                          <a:effectLst/>
                          <a:latin typeface="標楷體" pitchFamily="65" charset="-120"/>
                          <a:ea typeface="標楷體" pitchFamily="65" charset="-120"/>
                        </a:rPr>
                        <a:t>:</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600" b="0" i="0" u="none" strike="noStrike" cap="none" normalizeH="0" baseline="0" dirty="0" smtClean="0">
                          <a:ln>
                            <a:noFill/>
                          </a:ln>
                          <a:solidFill>
                            <a:srgbClr val="000000"/>
                          </a:solidFill>
                          <a:effectLst/>
                          <a:latin typeface="標楷體" pitchFamily="65" charset="-120"/>
                          <a:ea typeface="標楷體" pitchFamily="65" charset="-120"/>
                        </a:rPr>
                        <a:t>陳慶棋</a:t>
                      </a:r>
                    </a:p>
                  </a:txBody>
                  <a:tcPr marL="0" marR="0" marT="0" marB="0" anchor="ctr" horzOverflow="overflow">
                    <a:lnL>
                      <a:noFill/>
                    </a:lnL>
                    <a:lnR>
                      <a:noFill/>
                    </a:lnR>
                    <a:lnT>
                      <a:noFill/>
                    </a:lnT>
                    <a:lnB>
                      <a:noFill/>
                    </a:lnB>
                    <a:lnTlToBr>
                      <a:noFill/>
                    </a:lnTlToBr>
                    <a:lnBlToTr>
                      <a:noFill/>
                    </a:lnBlToTr>
                    <a:noFill/>
                  </a:tcPr>
                </a:tc>
              </a:tr>
              <a:tr h="401246">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600" b="1" i="0" u="none" strike="noStrike" cap="none" normalizeH="0" baseline="0" dirty="0" smtClean="0">
                          <a:ln>
                            <a:noFill/>
                          </a:ln>
                          <a:solidFill>
                            <a:srgbClr val="000000"/>
                          </a:solidFill>
                          <a:effectLst/>
                          <a:latin typeface="標楷體" pitchFamily="65" charset="-120"/>
                          <a:ea typeface="標楷體" pitchFamily="65" charset="-120"/>
                        </a:rPr>
                        <a:t>總經理    </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TW" sz="1600" b="1" i="0" u="none" strike="noStrike" cap="none" normalizeH="0" baseline="0" dirty="0" smtClean="0">
                          <a:ln>
                            <a:noFill/>
                          </a:ln>
                          <a:solidFill>
                            <a:srgbClr val="000000"/>
                          </a:solidFill>
                          <a:effectLst/>
                          <a:latin typeface="標楷體" pitchFamily="65" charset="-120"/>
                          <a:ea typeface="標楷體" pitchFamily="65" charset="-120"/>
                        </a:rPr>
                        <a:t>:</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600" b="0" i="0" u="none" strike="noStrike" cap="none" normalizeH="0" baseline="0" dirty="0" smtClean="0">
                          <a:ln>
                            <a:noFill/>
                          </a:ln>
                          <a:solidFill>
                            <a:srgbClr val="000000"/>
                          </a:solidFill>
                          <a:effectLst/>
                          <a:latin typeface="標楷體" pitchFamily="65" charset="-120"/>
                          <a:ea typeface="標楷體" pitchFamily="65" charset="-120"/>
                        </a:rPr>
                        <a:t>周樑昌</a:t>
                      </a:r>
                    </a:p>
                  </a:txBody>
                  <a:tcPr marL="0" marR="0" marT="0" marB="0" anchor="ctr" horzOverflow="overflow">
                    <a:lnL>
                      <a:noFill/>
                    </a:lnL>
                    <a:lnR>
                      <a:noFill/>
                    </a:lnR>
                    <a:lnT>
                      <a:noFill/>
                    </a:lnT>
                    <a:lnB>
                      <a:noFill/>
                    </a:lnB>
                    <a:lnTlToBr>
                      <a:noFill/>
                    </a:lnTlToBr>
                    <a:lnBlToTr>
                      <a:noFill/>
                    </a:lnBlToTr>
                    <a:noFill/>
                  </a:tcPr>
                </a:tc>
              </a:tr>
              <a:tr h="401246">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600" b="1" i="0" u="none" strike="noStrike" cap="none" normalizeH="0" baseline="0" dirty="0" smtClean="0">
                          <a:ln>
                            <a:noFill/>
                          </a:ln>
                          <a:solidFill>
                            <a:srgbClr val="000000"/>
                          </a:solidFill>
                          <a:effectLst/>
                          <a:latin typeface="標楷體" pitchFamily="65" charset="-120"/>
                          <a:ea typeface="標楷體" pitchFamily="65" charset="-120"/>
                        </a:rPr>
                        <a:t>資本額    </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TW" sz="1600" b="1" i="0" u="none" strike="noStrike" cap="none" normalizeH="0" baseline="0" dirty="0" smtClean="0">
                          <a:ln>
                            <a:noFill/>
                          </a:ln>
                          <a:solidFill>
                            <a:srgbClr val="000000"/>
                          </a:solidFill>
                          <a:effectLst/>
                          <a:latin typeface="標楷體" pitchFamily="65" charset="-120"/>
                          <a:ea typeface="標楷體" pitchFamily="65" charset="-120"/>
                        </a:rPr>
                        <a:t>:</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TW" sz="1600" b="0" i="0" u="none" strike="noStrike" cap="none" normalizeH="0" baseline="0" dirty="0" smtClean="0">
                          <a:ln>
                            <a:noFill/>
                          </a:ln>
                          <a:solidFill>
                            <a:srgbClr val="000000"/>
                          </a:solidFill>
                          <a:effectLst/>
                          <a:latin typeface="標楷體" pitchFamily="65" charset="-120"/>
                          <a:ea typeface="標楷體" pitchFamily="65" charset="-120"/>
                        </a:rPr>
                        <a:t>NT$ 16.3 </a:t>
                      </a:r>
                      <a:r>
                        <a:rPr kumimoji="0" lang="zh-TW" altLang="en-US" sz="1600" b="0" i="0" u="none" strike="noStrike" cap="none" normalizeH="0" baseline="0" dirty="0" smtClean="0">
                          <a:ln>
                            <a:noFill/>
                          </a:ln>
                          <a:solidFill>
                            <a:srgbClr val="000000"/>
                          </a:solidFill>
                          <a:effectLst/>
                          <a:latin typeface="標楷體" pitchFamily="65" charset="-120"/>
                          <a:ea typeface="標楷體" pitchFamily="65" charset="-120"/>
                        </a:rPr>
                        <a:t>億</a:t>
                      </a:r>
                    </a:p>
                  </a:txBody>
                  <a:tcPr marL="0" marR="0" marT="0" marB="0" anchor="ctr" horzOverflow="overflow">
                    <a:lnL>
                      <a:noFill/>
                    </a:lnL>
                    <a:lnR>
                      <a:noFill/>
                    </a:lnR>
                    <a:lnT>
                      <a:noFill/>
                    </a:lnT>
                    <a:lnB>
                      <a:noFill/>
                    </a:lnB>
                    <a:lnTlToBr>
                      <a:noFill/>
                    </a:lnTlToBr>
                    <a:lnBlToTr>
                      <a:noFill/>
                    </a:lnBlToTr>
                    <a:noFill/>
                  </a:tcPr>
                </a:tc>
              </a:tr>
              <a:tr h="401246">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600" b="1" i="0" u="none" strike="noStrike" cap="none" normalizeH="0" baseline="0" dirty="0" smtClean="0">
                          <a:ln>
                            <a:noFill/>
                          </a:ln>
                          <a:solidFill>
                            <a:srgbClr val="000000"/>
                          </a:solidFill>
                          <a:effectLst/>
                          <a:latin typeface="標楷體" pitchFamily="65" charset="-120"/>
                          <a:ea typeface="標楷體" pitchFamily="65" charset="-120"/>
                        </a:rPr>
                        <a:t>主要業務</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TW" sz="1600" b="1" i="0" u="none" strike="noStrike" cap="none" normalizeH="0" baseline="0" dirty="0" smtClean="0">
                          <a:ln>
                            <a:noFill/>
                          </a:ln>
                          <a:solidFill>
                            <a:srgbClr val="000000"/>
                          </a:solidFill>
                          <a:effectLst/>
                          <a:latin typeface="標楷體" pitchFamily="65" charset="-120"/>
                          <a:ea typeface="標楷體" pitchFamily="65" charset="-120"/>
                        </a:rPr>
                        <a:t>:</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600" b="0" i="0" u="none" strike="noStrike" cap="none" normalizeH="0" baseline="0" dirty="0" smtClean="0">
                          <a:ln>
                            <a:noFill/>
                          </a:ln>
                          <a:solidFill>
                            <a:srgbClr val="000000"/>
                          </a:solidFill>
                          <a:effectLst/>
                          <a:latin typeface="標楷體" pitchFamily="65" charset="-120"/>
                          <a:ea typeface="標楷體" pitchFamily="65" charset="-120"/>
                        </a:rPr>
                        <a:t>玻璃鏡片 </a:t>
                      </a:r>
                      <a:r>
                        <a:rPr kumimoji="0" lang="en-US" altLang="zh-TW" sz="1600" b="0" i="0" u="none" strike="noStrike" cap="none" normalizeH="0" baseline="0" dirty="0" smtClean="0">
                          <a:ln>
                            <a:noFill/>
                          </a:ln>
                          <a:solidFill>
                            <a:srgbClr val="000000"/>
                          </a:solidFill>
                          <a:effectLst/>
                          <a:latin typeface="標楷體" pitchFamily="65" charset="-120"/>
                          <a:ea typeface="標楷體" pitchFamily="65" charset="-120"/>
                        </a:rPr>
                        <a:t>/ </a:t>
                      </a:r>
                      <a:r>
                        <a:rPr kumimoji="0" lang="zh-TW" altLang="en-US" sz="1600" b="0" i="0" u="none" strike="noStrike" cap="none" normalizeH="0" baseline="0" dirty="0" smtClean="0">
                          <a:ln>
                            <a:noFill/>
                          </a:ln>
                          <a:solidFill>
                            <a:srgbClr val="000000"/>
                          </a:solidFill>
                          <a:effectLst/>
                          <a:latin typeface="標楷體" pitchFamily="65" charset="-120"/>
                          <a:ea typeface="標楷體" pitchFamily="65" charset="-120"/>
                        </a:rPr>
                        <a:t>模造鏡片</a:t>
                      </a:r>
                    </a:p>
                  </a:txBody>
                  <a:tcPr marL="0" marR="0" marT="0" marB="0" anchor="ctr" horzOverflow="overflow">
                    <a:lnL>
                      <a:noFill/>
                    </a:lnL>
                    <a:lnR>
                      <a:noFill/>
                    </a:lnR>
                    <a:lnT>
                      <a:noFill/>
                    </a:lnT>
                    <a:lnB>
                      <a:noFill/>
                    </a:lnB>
                    <a:lnTlToBr>
                      <a:noFill/>
                    </a:lnTlToBr>
                    <a:lnBlToTr>
                      <a:noFill/>
                    </a:lnBlToTr>
                    <a:noFill/>
                  </a:tcPr>
                </a:tc>
              </a:tr>
              <a:tr h="401246">
                <a:tc>
                  <a:txBody>
                    <a:body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zh-TW" altLang="en-US" sz="1600" b="1" i="0" u="none" strike="noStrike" cap="none" normalizeH="0" baseline="0" dirty="0" smtClean="0">
                        <a:ln>
                          <a:noFill/>
                        </a:ln>
                        <a:solidFill>
                          <a:srgbClr val="000000"/>
                        </a:solidFill>
                        <a:effectLst/>
                        <a:latin typeface="標楷體" pitchFamily="65" charset="-120"/>
                        <a:ea typeface="標楷體" pitchFamily="65" charset="-120"/>
                      </a:endParaRP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zh-TW" altLang="en-US" sz="1600" b="1" i="0" u="none" strike="noStrike" cap="none" normalizeH="0" baseline="0" smtClean="0">
                        <a:ln>
                          <a:noFill/>
                        </a:ln>
                        <a:solidFill>
                          <a:srgbClr val="000000"/>
                        </a:solidFill>
                        <a:effectLst/>
                        <a:latin typeface="標楷體" pitchFamily="65" charset="-120"/>
                        <a:ea typeface="標楷體" pitchFamily="65" charset="-120"/>
                      </a:endParaRP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600" b="0" i="0" u="none" strike="noStrike" cap="none" normalizeH="0" baseline="0" dirty="0" smtClean="0">
                          <a:ln>
                            <a:noFill/>
                          </a:ln>
                          <a:solidFill>
                            <a:srgbClr val="000000"/>
                          </a:solidFill>
                          <a:effectLst/>
                          <a:latin typeface="標楷體" pitchFamily="65" charset="-120"/>
                          <a:ea typeface="標楷體" pitchFamily="65" charset="-120"/>
                        </a:rPr>
                        <a:t>塑膠</a:t>
                      </a:r>
                      <a:r>
                        <a:rPr kumimoji="0" lang="zh-TW" altLang="en-US" sz="1600" b="0" i="0" u="none" strike="noStrike" cap="none" normalizeH="0" baseline="0" dirty="0" smtClean="0">
                          <a:ln>
                            <a:noFill/>
                          </a:ln>
                          <a:solidFill>
                            <a:srgbClr val="000000"/>
                          </a:solidFill>
                          <a:effectLst/>
                          <a:latin typeface="標楷體" pitchFamily="65" charset="-120"/>
                          <a:ea typeface="標楷體" pitchFamily="65" charset="-120"/>
                        </a:rPr>
                        <a:t>鏡頭 </a:t>
                      </a:r>
                      <a:r>
                        <a:rPr kumimoji="0" lang="en-US" altLang="zh-TW" sz="1600" b="0" i="0" u="none" strike="noStrike" cap="none" normalizeH="0" baseline="0" dirty="0" smtClean="0">
                          <a:ln>
                            <a:noFill/>
                          </a:ln>
                          <a:solidFill>
                            <a:srgbClr val="000000"/>
                          </a:solidFill>
                          <a:effectLst/>
                          <a:latin typeface="標楷體" pitchFamily="65" charset="-120"/>
                          <a:ea typeface="標楷體" pitchFamily="65" charset="-120"/>
                        </a:rPr>
                        <a:t>/ </a:t>
                      </a:r>
                      <a:r>
                        <a:rPr kumimoji="0" lang="zh-TW" altLang="en-US" sz="1600" b="0" i="0" u="none" strike="noStrike" cap="none" normalizeH="0" baseline="0" dirty="0" smtClean="0">
                          <a:ln>
                            <a:noFill/>
                          </a:ln>
                          <a:solidFill>
                            <a:srgbClr val="000000"/>
                          </a:solidFill>
                          <a:effectLst/>
                          <a:latin typeface="標楷體" pitchFamily="65" charset="-120"/>
                          <a:ea typeface="標楷體" pitchFamily="65" charset="-120"/>
                        </a:rPr>
                        <a:t>光學設計</a:t>
                      </a:r>
                      <a:r>
                        <a:rPr kumimoji="0" lang="en-US" altLang="zh-TW" sz="1600" b="0" i="0" u="none" strike="noStrike" cap="none" normalizeH="0" baseline="0" dirty="0" smtClean="0">
                          <a:ln>
                            <a:noFill/>
                          </a:ln>
                          <a:solidFill>
                            <a:srgbClr val="000000"/>
                          </a:solidFill>
                          <a:effectLst/>
                          <a:latin typeface="標楷體" pitchFamily="65" charset="-120"/>
                          <a:ea typeface="標楷體" pitchFamily="65" charset="-120"/>
                        </a:rPr>
                        <a:t>~</a:t>
                      </a:r>
                      <a:r>
                        <a:rPr kumimoji="0" lang="zh-TW" altLang="en-US" sz="1600" b="0" i="0" u="none" strike="noStrike" cap="none" normalizeH="0" baseline="0" dirty="0" smtClean="0">
                          <a:ln>
                            <a:noFill/>
                          </a:ln>
                          <a:solidFill>
                            <a:srgbClr val="000000"/>
                          </a:solidFill>
                          <a:effectLst/>
                          <a:latin typeface="標楷體" pitchFamily="65" charset="-120"/>
                          <a:ea typeface="標楷體" pitchFamily="65" charset="-120"/>
                        </a:rPr>
                        <a:t>製造</a:t>
                      </a:r>
                    </a:p>
                  </a:txBody>
                  <a:tcPr marL="0" marR="0" marT="0" marB="0" anchor="ctr" horzOverflow="overflow">
                    <a:lnL>
                      <a:noFill/>
                    </a:lnL>
                    <a:lnR>
                      <a:noFill/>
                    </a:lnR>
                    <a:lnT>
                      <a:noFill/>
                    </a:lnT>
                    <a:lnB>
                      <a:noFill/>
                    </a:lnB>
                    <a:lnTlToBr>
                      <a:noFill/>
                    </a:lnTlToBr>
                    <a:lnBlToTr>
                      <a:noFill/>
                    </a:lnBlToTr>
                    <a:noFill/>
                  </a:tcPr>
                </a:tc>
              </a:tr>
              <a:tr h="401246">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600" b="1" i="0" u="none" strike="noStrike" cap="none" normalizeH="0" baseline="0" dirty="0" smtClean="0">
                          <a:ln>
                            <a:noFill/>
                          </a:ln>
                          <a:solidFill>
                            <a:srgbClr val="000000"/>
                          </a:solidFill>
                          <a:effectLst/>
                          <a:latin typeface="標楷體" pitchFamily="65" charset="-120"/>
                          <a:ea typeface="標楷體" pitchFamily="65" charset="-120"/>
                        </a:rPr>
                        <a:t>員工人數</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TW" sz="1600" b="1" i="0" u="none" strike="noStrike" cap="none" normalizeH="0" baseline="0" dirty="0" smtClean="0">
                          <a:ln>
                            <a:noFill/>
                          </a:ln>
                          <a:solidFill>
                            <a:srgbClr val="000000"/>
                          </a:solidFill>
                          <a:effectLst/>
                          <a:latin typeface="標楷體" pitchFamily="65" charset="-120"/>
                          <a:ea typeface="標楷體" pitchFamily="65" charset="-120"/>
                        </a:rPr>
                        <a:t>:</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TW" sz="1600" b="0" i="0" u="none" strike="noStrike" cap="none" normalizeH="0" baseline="0" smtClean="0">
                          <a:ln>
                            <a:noFill/>
                          </a:ln>
                          <a:solidFill>
                            <a:srgbClr val="000000"/>
                          </a:solidFill>
                          <a:effectLst/>
                          <a:latin typeface="標楷體" pitchFamily="65" charset="-120"/>
                          <a:ea typeface="標楷體" pitchFamily="65" charset="-120"/>
                        </a:rPr>
                        <a:t>2740</a:t>
                      </a:r>
                      <a:r>
                        <a:rPr kumimoji="0" lang="zh-TW" altLang="en-US" sz="1600" b="0" i="0" u="none" strike="noStrike" cap="none" normalizeH="0" baseline="0" dirty="0" smtClean="0">
                          <a:ln>
                            <a:noFill/>
                          </a:ln>
                          <a:solidFill>
                            <a:srgbClr val="000000"/>
                          </a:solidFill>
                          <a:effectLst/>
                          <a:latin typeface="標楷體" pitchFamily="65" charset="-120"/>
                          <a:ea typeface="標楷體" pitchFamily="65" charset="-120"/>
                        </a:rPr>
                        <a:t>人</a:t>
                      </a:r>
                    </a:p>
                  </a:txBody>
                  <a:tcPr marL="0" marR="0" marT="0" marB="0" anchor="ctr" horzOverflow="overflow">
                    <a:lnL>
                      <a:noFill/>
                    </a:lnL>
                    <a:lnR>
                      <a:noFill/>
                    </a:lnR>
                    <a:lnT>
                      <a:noFill/>
                    </a:lnT>
                    <a:lnB>
                      <a:noFill/>
                    </a:lnB>
                    <a:lnTlToBr>
                      <a:noFill/>
                    </a:lnTlToBr>
                    <a:lnBlToTr>
                      <a:noFill/>
                    </a:lnBlToTr>
                    <a:noFill/>
                  </a:tcPr>
                </a:tc>
              </a:tr>
              <a:tr h="401246">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600" b="1" i="0" u="none" strike="noStrike" cap="none" normalizeH="0" baseline="0" dirty="0" smtClean="0">
                          <a:ln>
                            <a:noFill/>
                          </a:ln>
                          <a:solidFill>
                            <a:srgbClr val="000000"/>
                          </a:solidFill>
                          <a:effectLst/>
                          <a:latin typeface="標楷體" pitchFamily="65" charset="-120"/>
                          <a:ea typeface="標楷體" pitchFamily="65" charset="-120"/>
                        </a:rPr>
                        <a:t>總公司</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TW" sz="1600" b="1" i="0" u="none" strike="noStrike" cap="none" normalizeH="0" baseline="0" dirty="0" smtClean="0">
                          <a:ln>
                            <a:noFill/>
                          </a:ln>
                          <a:solidFill>
                            <a:srgbClr val="000000"/>
                          </a:solidFill>
                          <a:effectLst/>
                          <a:latin typeface="標楷體" pitchFamily="65" charset="-120"/>
                          <a:ea typeface="標楷體" pitchFamily="65" charset="-120"/>
                        </a:rPr>
                        <a:t>:</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600" b="0" i="0" u="none" strike="noStrike" cap="none" normalizeH="0" baseline="0" dirty="0" smtClean="0">
                          <a:ln>
                            <a:noFill/>
                          </a:ln>
                          <a:solidFill>
                            <a:srgbClr val="000000"/>
                          </a:solidFill>
                          <a:effectLst/>
                          <a:latin typeface="標楷體" pitchFamily="65" charset="-120"/>
                          <a:ea typeface="標楷體" pitchFamily="65" charset="-120"/>
                        </a:rPr>
                        <a:t>今國光學</a:t>
                      </a:r>
                      <a:r>
                        <a:rPr kumimoji="0" lang="en-US" altLang="zh-TW" sz="1600" b="0" i="0" u="none" strike="noStrike" cap="none" normalizeH="0" baseline="0" dirty="0" smtClean="0">
                          <a:ln>
                            <a:noFill/>
                          </a:ln>
                          <a:solidFill>
                            <a:srgbClr val="000000"/>
                          </a:solidFill>
                          <a:effectLst/>
                          <a:latin typeface="標楷體" pitchFamily="65" charset="-120"/>
                          <a:ea typeface="標楷體" pitchFamily="65" charset="-120"/>
                        </a:rPr>
                        <a:t>(</a:t>
                      </a:r>
                      <a:r>
                        <a:rPr kumimoji="0" lang="zh-TW" altLang="en-US" sz="1600" b="0" i="0" u="none" strike="noStrike" cap="none" normalizeH="0" baseline="0" dirty="0" smtClean="0">
                          <a:ln>
                            <a:noFill/>
                          </a:ln>
                          <a:solidFill>
                            <a:srgbClr val="000000"/>
                          </a:solidFill>
                          <a:effectLst/>
                          <a:latin typeface="標楷體" pitchFamily="65" charset="-120"/>
                          <a:ea typeface="標楷體" pitchFamily="65" charset="-120"/>
                        </a:rPr>
                        <a:t>台灣 </a:t>
                      </a:r>
                      <a:r>
                        <a:rPr kumimoji="0" lang="en-US" altLang="zh-TW" sz="1600" b="0" i="0" u="none" strike="noStrike" cap="none" normalizeH="0" baseline="0" dirty="0" smtClean="0">
                          <a:ln>
                            <a:noFill/>
                          </a:ln>
                          <a:solidFill>
                            <a:srgbClr val="000000"/>
                          </a:solidFill>
                          <a:effectLst/>
                          <a:latin typeface="標楷體" pitchFamily="65" charset="-120"/>
                          <a:ea typeface="標楷體" pitchFamily="65" charset="-120"/>
                        </a:rPr>
                        <a:t>- </a:t>
                      </a:r>
                      <a:r>
                        <a:rPr kumimoji="0" lang="zh-TW" altLang="en-US" sz="1600" b="0" i="0" u="none" strike="noStrike" cap="none" normalizeH="0" baseline="0" dirty="0" smtClean="0">
                          <a:ln>
                            <a:noFill/>
                          </a:ln>
                          <a:solidFill>
                            <a:srgbClr val="000000"/>
                          </a:solidFill>
                          <a:effectLst/>
                          <a:latin typeface="標楷體" pitchFamily="65" charset="-120"/>
                          <a:ea typeface="標楷體" pitchFamily="65" charset="-120"/>
                        </a:rPr>
                        <a:t>台中市</a:t>
                      </a:r>
                      <a:r>
                        <a:rPr kumimoji="0" lang="en-US" altLang="zh-TW" sz="1600" b="0" i="0" u="none" strike="noStrike" cap="none" normalizeH="0" baseline="0" dirty="0" smtClean="0">
                          <a:ln>
                            <a:noFill/>
                          </a:ln>
                          <a:solidFill>
                            <a:srgbClr val="000000"/>
                          </a:solidFill>
                          <a:effectLst/>
                          <a:latin typeface="標楷體" pitchFamily="65" charset="-120"/>
                          <a:ea typeface="標楷體" pitchFamily="65" charset="-120"/>
                        </a:rPr>
                        <a:t>) </a:t>
                      </a:r>
                    </a:p>
                  </a:txBody>
                  <a:tcPr marL="0" marR="0" marT="0" marB="0" anchor="ctr" horzOverflow="overflow">
                    <a:lnL>
                      <a:noFill/>
                    </a:lnL>
                    <a:lnR>
                      <a:noFill/>
                    </a:lnR>
                    <a:lnT>
                      <a:noFill/>
                    </a:lnT>
                    <a:lnB>
                      <a:noFill/>
                    </a:lnB>
                    <a:lnTlToBr>
                      <a:noFill/>
                    </a:lnTlToBr>
                    <a:lnBlToTr>
                      <a:noFill/>
                    </a:lnBlToTr>
                    <a:noFill/>
                  </a:tcPr>
                </a:tc>
              </a:tr>
              <a:tr h="401246">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600" b="1" i="0" u="none" strike="noStrike" cap="none" normalizeH="0" baseline="0" dirty="0" smtClean="0">
                          <a:ln>
                            <a:noFill/>
                          </a:ln>
                          <a:solidFill>
                            <a:srgbClr val="000000"/>
                          </a:solidFill>
                          <a:effectLst/>
                          <a:latin typeface="標楷體" pitchFamily="65" charset="-120"/>
                          <a:ea typeface="標楷體" pitchFamily="65" charset="-120"/>
                        </a:rPr>
                        <a:t>工廠</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TW" sz="1600" b="1" i="0" u="none" strike="noStrike" cap="none" normalizeH="0" baseline="0" dirty="0" smtClean="0">
                          <a:ln>
                            <a:noFill/>
                          </a:ln>
                          <a:solidFill>
                            <a:srgbClr val="000000"/>
                          </a:solidFill>
                          <a:effectLst/>
                          <a:latin typeface="標楷體" pitchFamily="65" charset="-120"/>
                          <a:ea typeface="標楷體" pitchFamily="65" charset="-120"/>
                        </a:rPr>
                        <a:t>:</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600" b="0" i="0" u="none" strike="noStrike" cap="none" normalizeH="0" baseline="0" dirty="0" smtClean="0">
                          <a:ln>
                            <a:noFill/>
                          </a:ln>
                          <a:solidFill>
                            <a:srgbClr val="000000"/>
                          </a:solidFill>
                          <a:effectLst/>
                          <a:latin typeface="標楷體" pitchFamily="65" charset="-120"/>
                          <a:ea typeface="標楷體" pitchFamily="65" charset="-120"/>
                        </a:rPr>
                        <a:t>今國光學</a:t>
                      </a:r>
                      <a:r>
                        <a:rPr kumimoji="0" lang="en-US" altLang="zh-TW" sz="1600" b="0" i="0" u="none" strike="noStrike" cap="none" normalizeH="0" baseline="0" dirty="0" smtClean="0">
                          <a:ln>
                            <a:noFill/>
                          </a:ln>
                          <a:solidFill>
                            <a:srgbClr val="000000"/>
                          </a:solidFill>
                          <a:effectLst/>
                          <a:latin typeface="標楷體" pitchFamily="65" charset="-120"/>
                          <a:ea typeface="標楷體" pitchFamily="65" charset="-120"/>
                        </a:rPr>
                        <a:t>(</a:t>
                      </a:r>
                      <a:r>
                        <a:rPr kumimoji="0" lang="zh-TW" altLang="en-US" sz="1600" b="0" i="0" u="none" strike="noStrike" cap="none" normalizeH="0" baseline="0" dirty="0" smtClean="0">
                          <a:ln>
                            <a:noFill/>
                          </a:ln>
                          <a:solidFill>
                            <a:srgbClr val="000000"/>
                          </a:solidFill>
                          <a:effectLst/>
                          <a:latin typeface="標楷體" pitchFamily="65" charset="-120"/>
                          <a:ea typeface="標楷體" pitchFamily="65" charset="-120"/>
                        </a:rPr>
                        <a:t>台灣 </a:t>
                      </a:r>
                      <a:r>
                        <a:rPr kumimoji="0" lang="en-US" altLang="zh-TW" sz="1600" b="0" i="0" u="none" strike="noStrike" cap="none" normalizeH="0" baseline="0" dirty="0" smtClean="0">
                          <a:ln>
                            <a:noFill/>
                          </a:ln>
                          <a:solidFill>
                            <a:srgbClr val="000000"/>
                          </a:solidFill>
                          <a:effectLst/>
                          <a:latin typeface="標楷體" pitchFamily="65" charset="-120"/>
                          <a:ea typeface="標楷體" pitchFamily="65" charset="-120"/>
                        </a:rPr>
                        <a:t>- </a:t>
                      </a:r>
                      <a:r>
                        <a:rPr kumimoji="0" lang="zh-TW" altLang="en-US" sz="1600" b="0" i="0" u="none" strike="noStrike" cap="none" normalizeH="0" baseline="0" dirty="0" smtClean="0">
                          <a:ln>
                            <a:noFill/>
                          </a:ln>
                          <a:solidFill>
                            <a:srgbClr val="000000"/>
                          </a:solidFill>
                          <a:effectLst/>
                          <a:latin typeface="標楷體" pitchFamily="65" charset="-120"/>
                          <a:ea typeface="標楷體" pitchFamily="65" charset="-120"/>
                        </a:rPr>
                        <a:t>台中市</a:t>
                      </a:r>
                      <a:r>
                        <a:rPr kumimoji="0" lang="en-US" altLang="zh-TW" sz="1600" b="0" i="0" u="none" strike="noStrike" cap="none" normalizeH="0" baseline="0" dirty="0" smtClean="0">
                          <a:ln>
                            <a:noFill/>
                          </a:ln>
                          <a:solidFill>
                            <a:srgbClr val="000000"/>
                          </a:solidFill>
                          <a:effectLst/>
                          <a:latin typeface="標楷體" pitchFamily="65" charset="-120"/>
                          <a:ea typeface="標楷體" pitchFamily="65" charset="-120"/>
                        </a:rPr>
                        <a:t>) </a:t>
                      </a:r>
                    </a:p>
                  </a:txBody>
                  <a:tcPr marL="0" marR="0" marT="0" marB="0" anchor="ctr" horzOverflow="overflow">
                    <a:lnL>
                      <a:noFill/>
                    </a:lnL>
                    <a:lnR>
                      <a:noFill/>
                    </a:lnR>
                    <a:lnT>
                      <a:noFill/>
                    </a:lnT>
                    <a:lnB>
                      <a:noFill/>
                    </a:lnB>
                    <a:lnTlToBr>
                      <a:noFill/>
                    </a:lnTlToBr>
                    <a:lnBlToTr>
                      <a:noFill/>
                    </a:lnBlToTr>
                    <a:noFill/>
                  </a:tcPr>
                </a:tc>
              </a:tr>
              <a:tr h="401246">
                <a:tc>
                  <a:txBody>
                    <a:body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zh-TW" altLang="en-US" sz="1600" b="1" i="0" u="none" strike="noStrike" cap="none" normalizeH="0" baseline="0" dirty="0" smtClean="0">
                        <a:ln>
                          <a:noFill/>
                        </a:ln>
                        <a:solidFill>
                          <a:srgbClr val="000000"/>
                        </a:solidFill>
                        <a:effectLst/>
                        <a:latin typeface="標楷體" pitchFamily="65" charset="-120"/>
                        <a:ea typeface="標楷體" pitchFamily="65" charset="-120"/>
                      </a:endParaRP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zh-TW" altLang="en-US" sz="1600" b="1" i="0" u="none" strike="noStrike" cap="none" normalizeH="0" baseline="0" smtClean="0">
                        <a:ln>
                          <a:noFill/>
                        </a:ln>
                        <a:solidFill>
                          <a:srgbClr val="000000"/>
                        </a:solidFill>
                        <a:effectLst/>
                        <a:latin typeface="標楷體" pitchFamily="65" charset="-120"/>
                        <a:ea typeface="標楷體" pitchFamily="65" charset="-120"/>
                      </a:endParaRP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600" b="0" i="0" u="none" strike="noStrike" cap="none" normalizeH="0" baseline="0" dirty="0" smtClean="0">
                          <a:ln>
                            <a:noFill/>
                          </a:ln>
                          <a:solidFill>
                            <a:srgbClr val="000000"/>
                          </a:solidFill>
                          <a:effectLst/>
                          <a:latin typeface="標楷體" pitchFamily="65" charset="-120"/>
                          <a:ea typeface="標楷體" pitchFamily="65" charset="-120"/>
                        </a:rPr>
                        <a:t>華國光學</a:t>
                      </a:r>
                      <a:r>
                        <a:rPr kumimoji="0" lang="en-US" altLang="zh-TW" sz="1600" b="0" i="0" u="none" strike="noStrike" cap="none" normalizeH="0" baseline="0" dirty="0" smtClean="0">
                          <a:ln>
                            <a:noFill/>
                          </a:ln>
                          <a:solidFill>
                            <a:srgbClr val="000000"/>
                          </a:solidFill>
                          <a:effectLst/>
                          <a:latin typeface="標楷體" pitchFamily="65" charset="-120"/>
                          <a:ea typeface="標楷體" pitchFamily="65" charset="-120"/>
                        </a:rPr>
                        <a:t>(</a:t>
                      </a:r>
                      <a:r>
                        <a:rPr kumimoji="0" lang="zh-TW" altLang="en-US" sz="1600" b="0" i="0" u="none" strike="noStrike" cap="none" normalizeH="0" baseline="0" dirty="0" smtClean="0">
                          <a:ln>
                            <a:noFill/>
                          </a:ln>
                          <a:solidFill>
                            <a:srgbClr val="000000"/>
                          </a:solidFill>
                          <a:effectLst/>
                          <a:latin typeface="標楷體" pitchFamily="65" charset="-120"/>
                          <a:ea typeface="標楷體" pitchFamily="65" charset="-120"/>
                        </a:rPr>
                        <a:t>廣東省 </a:t>
                      </a:r>
                      <a:r>
                        <a:rPr kumimoji="0" lang="en-US" altLang="zh-TW" sz="1600" b="0" i="0" u="none" strike="noStrike" cap="none" normalizeH="0" baseline="0" dirty="0" smtClean="0">
                          <a:ln>
                            <a:noFill/>
                          </a:ln>
                          <a:solidFill>
                            <a:srgbClr val="000000"/>
                          </a:solidFill>
                          <a:effectLst/>
                          <a:latin typeface="標楷體" pitchFamily="65" charset="-120"/>
                          <a:ea typeface="標楷體" pitchFamily="65" charset="-120"/>
                        </a:rPr>
                        <a:t>- </a:t>
                      </a:r>
                      <a:r>
                        <a:rPr kumimoji="0" lang="zh-TW" altLang="en-US" sz="1600" b="0" i="0" u="none" strike="noStrike" cap="none" normalizeH="0" baseline="0" dirty="0" smtClean="0">
                          <a:ln>
                            <a:noFill/>
                          </a:ln>
                          <a:solidFill>
                            <a:srgbClr val="000000"/>
                          </a:solidFill>
                          <a:effectLst/>
                          <a:latin typeface="標楷體" pitchFamily="65" charset="-120"/>
                          <a:ea typeface="標楷體" pitchFamily="65" charset="-120"/>
                        </a:rPr>
                        <a:t>佛山</a:t>
                      </a:r>
                      <a:r>
                        <a:rPr kumimoji="0" lang="en-US" altLang="zh-TW" sz="1600" b="0" i="0" u="none" strike="noStrike" cap="none" normalizeH="0" baseline="0" dirty="0" smtClean="0">
                          <a:ln>
                            <a:noFill/>
                          </a:ln>
                          <a:solidFill>
                            <a:srgbClr val="000000"/>
                          </a:solidFill>
                          <a:effectLst/>
                          <a:latin typeface="標楷體" pitchFamily="65" charset="-120"/>
                          <a:ea typeface="標楷體" pitchFamily="65" charset="-120"/>
                        </a:rPr>
                        <a:t>) </a:t>
                      </a:r>
                    </a:p>
                  </a:txBody>
                  <a:tcPr marL="0" marR="0" marT="0" marB="0" anchor="ctr" horzOverflow="overflow">
                    <a:lnL>
                      <a:noFill/>
                    </a:lnL>
                    <a:lnR>
                      <a:noFill/>
                    </a:lnR>
                    <a:lnT>
                      <a:noFill/>
                    </a:lnT>
                    <a:lnB>
                      <a:noFill/>
                    </a:lnB>
                    <a:lnTlToBr>
                      <a:noFill/>
                    </a:lnTlToBr>
                    <a:lnBlToTr>
                      <a:noFill/>
                    </a:lnBlToTr>
                    <a:noFill/>
                  </a:tcPr>
                </a:tc>
              </a:tr>
              <a:tr h="507253">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600" b="1" i="0" u="none" strike="noStrike" cap="none" normalizeH="0" baseline="0" dirty="0" smtClean="0">
                          <a:ln>
                            <a:noFill/>
                          </a:ln>
                          <a:solidFill>
                            <a:srgbClr val="000000"/>
                          </a:solidFill>
                          <a:effectLst/>
                          <a:latin typeface="標楷體" pitchFamily="65" charset="-120"/>
                          <a:ea typeface="標楷體" pitchFamily="65" charset="-120"/>
                        </a:rPr>
                        <a:t>研發中心</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TW" sz="1600" b="1" i="0" u="none" strike="noStrike" cap="none" normalizeH="0" baseline="0" dirty="0" smtClean="0">
                          <a:ln>
                            <a:noFill/>
                          </a:ln>
                          <a:solidFill>
                            <a:srgbClr val="000000"/>
                          </a:solidFill>
                          <a:effectLst/>
                          <a:latin typeface="標楷體" pitchFamily="65" charset="-120"/>
                          <a:ea typeface="標楷體" pitchFamily="65" charset="-120"/>
                        </a:rPr>
                        <a:t>:</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600" b="0" i="0" u="none" strike="noStrike" cap="none" normalizeH="0" baseline="0" dirty="0" smtClean="0">
                          <a:ln>
                            <a:noFill/>
                          </a:ln>
                          <a:solidFill>
                            <a:srgbClr val="000000"/>
                          </a:solidFill>
                          <a:effectLst/>
                          <a:latin typeface="標楷體" pitchFamily="65" charset="-120"/>
                          <a:ea typeface="標楷體" pitchFamily="65" charset="-120"/>
                        </a:rPr>
                        <a:t>研發中心</a:t>
                      </a:r>
                      <a:r>
                        <a:rPr kumimoji="0" lang="en-US" altLang="zh-TW" sz="1600" b="0" i="0" u="none" strike="noStrike" cap="none" normalizeH="0" baseline="0" dirty="0" smtClean="0">
                          <a:ln>
                            <a:noFill/>
                          </a:ln>
                          <a:solidFill>
                            <a:srgbClr val="000000"/>
                          </a:solidFill>
                          <a:effectLst/>
                          <a:latin typeface="標楷體" pitchFamily="65" charset="-120"/>
                          <a:ea typeface="標楷體" pitchFamily="65" charset="-120"/>
                        </a:rPr>
                        <a:t>(</a:t>
                      </a:r>
                      <a:r>
                        <a:rPr kumimoji="0" lang="zh-TW" altLang="en-US" sz="1600" b="0" i="0" u="none" strike="noStrike" cap="none" normalizeH="0" baseline="0" dirty="0" smtClean="0">
                          <a:ln>
                            <a:noFill/>
                          </a:ln>
                          <a:solidFill>
                            <a:srgbClr val="000000"/>
                          </a:solidFill>
                          <a:effectLst/>
                          <a:latin typeface="標楷體" pitchFamily="65" charset="-120"/>
                          <a:ea typeface="標楷體" pitchFamily="65" charset="-120"/>
                        </a:rPr>
                        <a:t>台中市區</a:t>
                      </a:r>
                      <a:r>
                        <a:rPr kumimoji="0" lang="en-US" altLang="zh-TW" sz="1600" b="0" i="0" u="none" strike="noStrike" cap="none" normalizeH="0" baseline="0" dirty="0" smtClean="0">
                          <a:ln>
                            <a:noFill/>
                          </a:ln>
                          <a:solidFill>
                            <a:srgbClr val="000000"/>
                          </a:solidFill>
                          <a:effectLst/>
                          <a:latin typeface="標楷體" pitchFamily="65" charset="-120"/>
                          <a:ea typeface="標楷體" pitchFamily="65" charset="-120"/>
                        </a:rPr>
                        <a:t>:</a:t>
                      </a:r>
                      <a:r>
                        <a:rPr kumimoji="0" lang="zh-TW" altLang="en-US" sz="1600" b="0" i="0" u="none" strike="noStrike" cap="none" normalizeH="0" baseline="0" dirty="0" smtClean="0">
                          <a:ln>
                            <a:noFill/>
                          </a:ln>
                          <a:solidFill>
                            <a:srgbClr val="000000"/>
                          </a:solidFill>
                          <a:effectLst/>
                          <a:latin typeface="標楷體" pitchFamily="65" charset="-120"/>
                          <a:ea typeface="標楷體" pitchFamily="65" charset="-120"/>
                        </a:rPr>
                        <a:t>今國第二研發中心</a:t>
                      </a:r>
                      <a:r>
                        <a:rPr kumimoji="0" lang="en-US" altLang="zh-TW" sz="1600" b="0" i="0" u="none" strike="noStrike" cap="none" normalizeH="0" baseline="0" dirty="0" smtClean="0">
                          <a:ln>
                            <a:noFill/>
                          </a:ln>
                          <a:solidFill>
                            <a:srgbClr val="000000"/>
                          </a:solidFill>
                          <a:effectLst/>
                          <a:latin typeface="標楷體" pitchFamily="65" charset="-120"/>
                          <a:ea typeface="標楷體" pitchFamily="65" charset="-120"/>
                        </a:rPr>
                        <a:t>)</a:t>
                      </a:r>
                    </a:p>
                  </a:txBody>
                  <a:tcPr marL="0" marR="0" marT="0" marB="0" anchor="ctr" horzOverflow="overflow">
                    <a:lnL>
                      <a:noFill/>
                    </a:lnL>
                    <a:lnR>
                      <a:noFill/>
                    </a:lnR>
                    <a:lnT>
                      <a:noFill/>
                    </a:lnT>
                    <a:lnB>
                      <a:noFill/>
                    </a:lnB>
                    <a:lnTlToBr>
                      <a:noFill/>
                    </a:lnTlToBr>
                    <a:lnBlToTr>
                      <a:noFill/>
                    </a:lnBlToTr>
                    <a:noFill/>
                  </a:tcPr>
                </a:tc>
              </a:tr>
            </a:tbl>
          </a:graphicData>
        </a:graphic>
      </p:graphicFrame>
      <p:sp>
        <p:nvSpPr>
          <p:cNvPr id="32" name="TextBox 53">
            <a:extLst>
              <a:ext uri="{FF2B5EF4-FFF2-40B4-BE49-F238E27FC236}">
                <a16:creationId xmlns="" xmlns:a16="http://schemas.microsoft.com/office/drawing/2014/main" id="{ABF17627-DD92-492A-99DE-974C2106DACB}"/>
              </a:ext>
            </a:extLst>
          </p:cNvPr>
          <p:cNvSpPr txBox="1"/>
          <p:nvPr/>
        </p:nvSpPr>
        <p:spPr>
          <a:xfrm>
            <a:off x="6029600" y="1527797"/>
            <a:ext cx="2931886" cy="553998"/>
          </a:xfrm>
          <a:prstGeom prst="rect">
            <a:avLst/>
          </a:prstGeom>
          <a:noFill/>
        </p:spPr>
        <p:txBody>
          <a:bodyPr wrap="square" numCol="1" spcCol="457200" rtlCol="0">
            <a:spAutoFit/>
          </a:bodyPr>
          <a:lstStyle/>
          <a:p>
            <a:pPr>
              <a:lnSpc>
                <a:spcPct val="150000"/>
              </a:lnSpc>
            </a:pPr>
            <a:r>
              <a:rPr lang="en-US" altLang="zh-TW" sz="2000" dirty="0" err="1" smtClean="0">
                <a:latin typeface="Roboto Slab" pitchFamily="2" charset="0"/>
                <a:ea typeface="Roboto Slab" pitchFamily="2" charset="0"/>
                <a:cs typeface="Open Sans" panose="020B0606030504020204" pitchFamily="34" charset="0"/>
              </a:rPr>
              <a:t>Kinko</a:t>
            </a:r>
            <a:r>
              <a:rPr lang="en-US" altLang="zh-TW" sz="2000" dirty="0" smtClean="0">
                <a:latin typeface="Roboto Slab" pitchFamily="2" charset="0"/>
                <a:ea typeface="Roboto Slab" pitchFamily="2" charset="0"/>
                <a:cs typeface="Open Sans" panose="020B0606030504020204" pitchFamily="34" charset="0"/>
              </a:rPr>
              <a:t> Optical CO., Ltd</a:t>
            </a:r>
            <a:endParaRPr lang="en-US" sz="2000" dirty="0">
              <a:latin typeface="Roboto Slab" pitchFamily="2" charset="0"/>
              <a:ea typeface="Roboto Slab" pitchFamily="2" charset="0"/>
              <a:cs typeface="Open Sans" panose="020B0606030504020204" pitchFamily="34" charset="0"/>
            </a:endParaRPr>
          </a:p>
        </p:txBody>
      </p:sp>
      <p:sp>
        <p:nvSpPr>
          <p:cNvPr id="33" name="Subtitle 2">
            <a:extLst>
              <a:ext uri="{FF2B5EF4-FFF2-40B4-BE49-F238E27FC236}">
                <a16:creationId xmlns="" xmlns:a16="http://schemas.microsoft.com/office/drawing/2014/main" id="{7122EBB6-BCF4-4E27-84ED-719508EBB2E0}"/>
              </a:ext>
            </a:extLst>
          </p:cNvPr>
          <p:cNvSpPr txBox="1">
            <a:spLocks/>
          </p:cNvSpPr>
          <p:nvPr/>
        </p:nvSpPr>
        <p:spPr>
          <a:xfrm>
            <a:off x="908536" y="830495"/>
            <a:ext cx="10515600" cy="363817"/>
          </a:xfrm>
          <a:prstGeom prst="rect">
            <a:avLst/>
          </a:prstGeom>
        </p:spPr>
        <p:txBody>
          <a:bodyPr vert="horz" lIns="91440" tIns="45720" rIns="91440" bIns="45720" rtlCol="0">
            <a:no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altLang="zh-TW" sz="1600" b="0" i="0" u="none" strike="noStrike" kern="1200" cap="none" spc="0" normalizeH="0" baseline="0" noProof="0" dirty="0" smtClean="0">
                <a:ln>
                  <a:noFill/>
                </a:ln>
                <a:effectLst/>
                <a:uLnTx/>
                <a:uFillTx/>
                <a:latin typeface="標楷體" pitchFamily="65" charset="-120"/>
                <a:ea typeface="標楷體" pitchFamily="65" charset="-120"/>
                <a:cs typeface="Open Sans" panose="020B0606030504020204" pitchFamily="34" charset="0"/>
              </a:rPr>
              <a:t>Innovate the way we live</a:t>
            </a:r>
            <a:r>
              <a:rPr kumimoji="0" lang="en-US" sz="1600" b="0" i="0" u="none" strike="noStrike" kern="1200" cap="none" spc="0" normalizeH="0" baseline="0" noProof="0" dirty="0" smtClean="0">
                <a:ln>
                  <a:noFill/>
                </a:ln>
                <a:effectLst/>
                <a:uLnTx/>
                <a:uFillTx/>
                <a:latin typeface="標楷體" pitchFamily="65" charset="-120"/>
                <a:ea typeface="標楷體" pitchFamily="65" charset="-120"/>
                <a:cs typeface="Open Sans" panose="020B0606030504020204" pitchFamily="34" charset="0"/>
              </a:rPr>
              <a:t>. Make the life better.</a:t>
            </a:r>
            <a:endParaRPr kumimoji="0" lang="en-US" sz="1600" b="0" i="0" u="none" strike="noStrike" kern="1200" cap="none" spc="0" normalizeH="0" baseline="0" noProof="0" dirty="0">
              <a:ln>
                <a:noFill/>
              </a:ln>
              <a:effectLst/>
              <a:uLnTx/>
              <a:uFillTx/>
              <a:latin typeface="標楷體" pitchFamily="65" charset="-120"/>
              <a:ea typeface="標楷體" pitchFamily="65" charset="-120"/>
              <a:cs typeface="Open Sans" panose="020B0606030504020204" pitchFamily="34" charset="0"/>
            </a:endParaRPr>
          </a:p>
        </p:txBody>
      </p:sp>
      <p:sp>
        <p:nvSpPr>
          <p:cNvPr id="34" name="Subtitle 6">
            <a:extLst>
              <a:ext uri="{FF2B5EF4-FFF2-40B4-BE49-F238E27FC236}">
                <a16:creationId xmlns:a16="http://schemas.microsoft.com/office/drawing/2014/main" xmlns="" id="{392EFF37-476F-4F62-9037-868EF1A9A191}"/>
              </a:ext>
            </a:extLst>
          </p:cNvPr>
          <p:cNvSpPr txBox="1">
            <a:spLocks/>
          </p:cNvSpPr>
          <p:nvPr/>
        </p:nvSpPr>
        <p:spPr>
          <a:xfrm>
            <a:off x="3191073" y="265152"/>
            <a:ext cx="6391468" cy="663358"/>
          </a:xfrm>
          <a:prstGeom prst="rect">
            <a:avLst/>
          </a:prstGeom>
        </p:spPr>
        <p:txBody>
          <a:bodyPr vert="horz" lIns="91440" tIns="45720" rIns="91440" bIns="45720" numCol="1" spcCol="365760" rtlCol="0" anchor="ctr">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lnSpc>
                <a:spcPts val="2000"/>
              </a:lnSpc>
            </a:pPr>
            <a:r>
              <a:rPr lang="zh-TW" altLang="en-US" sz="3600" b="1" dirty="0" smtClean="0">
                <a:solidFill>
                  <a:schemeClr val="tx1">
                    <a:lumMod val="85000"/>
                    <a:lumOff val="15000"/>
                  </a:schemeClr>
                </a:solidFill>
                <a:latin typeface="標楷體" pitchFamily="65" charset="-120"/>
                <a:ea typeface="標楷體" pitchFamily="65" charset="-120"/>
              </a:rPr>
              <a:t>公司簡介 </a:t>
            </a:r>
            <a:r>
              <a:rPr lang="en-US" altLang="zh-TW" sz="3600" b="1" dirty="0" smtClean="0">
                <a:solidFill>
                  <a:schemeClr val="tx1">
                    <a:lumMod val="85000"/>
                    <a:lumOff val="15000"/>
                  </a:schemeClr>
                </a:solidFill>
                <a:latin typeface="標楷體" pitchFamily="65" charset="-120"/>
                <a:ea typeface="標楷體" pitchFamily="65" charset="-120"/>
              </a:rPr>
              <a:t>Company Profile</a:t>
            </a:r>
            <a:endParaRPr lang="en-US" altLang="zh-TW" sz="3600" b="1" dirty="0">
              <a:solidFill>
                <a:schemeClr val="tx1">
                  <a:lumMod val="85000"/>
                  <a:lumOff val="15000"/>
                </a:schemeClr>
              </a:solidFill>
              <a:latin typeface="標楷體" pitchFamily="65" charset="-120"/>
              <a:ea typeface="標楷體" pitchFamily="65" charset="-120"/>
              <a:cs typeface="Montserrat" charset="0"/>
            </a:endParaRPr>
          </a:p>
        </p:txBody>
      </p:sp>
    </p:spTree>
    <p:extLst>
      <p:ext uri="{BB962C8B-B14F-4D97-AF65-F5344CB8AC3E}">
        <p14:creationId xmlns="" xmlns:p14="http://schemas.microsoft.com/office/powerpoint/2010/main" val="20041010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F1D579D0-CB3A-4F6D-86EB-6ACB13E179DF}"/>
              </a:ext>
            </a:extLst>
          </p:cNvPr>
          <p:cNvSpPr/>
          <p:nvPr/>
        </p:nvSpPr>
        <p:spPr>
          <a:xfrm>
            <a:off x="0" y="1"/>
            <a:ext cx="12191999" cy="499187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 xmlns:a16="http://schemas.microsoft.com/office/drawing/2014/main" id="{07CCE385-DBB0-40D0-9AE1-B5551051A474}"/>
              </a:ext>
            </a:extLst>
          </p:cNvPr>
          <p:cNvSpPr txBox="1"/>
          <p:nvPr/>
        </p:nvSpPr>
        <p:spPr>
          <a:xfrm>
            <a:off x="2842931" y="4000315"/>
            <a:ext cx="6774873" cy="1015663"/>
          </a:xfrm>
          <a:prstGeom prst="rect">
            <a:avLst/>
          </a:prstGeom>
          <a:noFill/>
        </p:spPr>
        <p:txBody>
          <a:bodyPr wrap="square" rtlCol="0">
            <a:spAutoFit/>
          </a:bodyPr>
          <a:lstStyle/>
          <a:p>
            <a:pPr algn="ctr"/>
            <a:r>
              <a:rPr lang="en-US" sz="3000" b="1" spc="2000" dirty="0" smtClean="0">
                <a:solidFill>
                  <a:schemeClr val="bg1"/>
                </a:solidFill>
                <a:latin typeface="Roboto Slab" pitchFamily="2" charset="0"/>
                <a:ea typeface="Roboto Slab" pitchFamily="2" charset="0"/>
                <a:cs typeface="Bebas" charset="0"/>
              </a:rPr>
              <a:t>KINKO </a:t>
            </a:r>
          </a:p>
          <a:p>
            <a:pPr algn="ctr"/>
            <a:r>
              <a:rPr lang="en-US" sz="3000" b="1" spc="2000" dirty="0" smtClean="0">
                <a:solidFill>
                  <a:schemeClr val="bg1"/>
                </a:solidFill>
                <a:latin typeface="Roboto Slab" pitchFamily="2" charset="0"/>
                <a:ea typeface="Roboto Slab" pitchFamily="2" charset="0"/>
                <a:cs typeface="Bebas" charset="0"/>
              </a:rPr>
              <a:t>OPTICAL</a:t>
            </a:r>
            <a:endParaRPr lang="en-US" sz="3000" b="1" spc="2000" dirty="0">
              <a:solidFill>
                <a:schemeClr val="bg1"/>
              </a:solidFill>
              <a:latin typeface="Roboto Slab" pitchFamily="2" charset="0"/>
              <a:ea typeface="Roboto Slab" pitchFamily="2" charset="0"/>
              <a:cs typeface="Bebas" charset="0"/>
            </a:endParaRPr>
          </a:p>
        </p:txBody>
      </p:sp>
      <p:cxnSp>
        <p:nvCxnSpPr>
          <p:cNvPr id="25" name="Straight Connector 24">
            <a:extLst>
              <a:ext uri="{FF2B5EF4-FFF2-40B4-BE49-F238E27FC236}">
                <a16:creationId xmlns="" xmlns:a16="http://schemas.microsoft.com/office/drawing/2014/main" id="{F8E6C395-FDFA-4D34-8E00-D1A377A67FBD}"/>
              </a:ext>
            </a:extLst>
          </p:cNvPr>
          <p:cNvCxnSpPr>
            <a:cxnSpLocks/>
          </p:cNvCxnSpPr>
          <p:nvPr/>
        </p:nvCxnSpPr>
        <p:spPr>
          <a:xfrm>
            <a:off x="5682340" y="5330565"/>
            <a:ext cx="827314"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11" name="Picture 4"/>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036339" y="906088"/>
            <a:ext cx="5999595" cy="3213563"/>
          </a:xfrm>
          <a:prstGeom prst="rect">
            <a:avLst/>
          </a:prstGeom>
          <a:noFill/>
          <a:ln w="9525">
            <a:noFill/>
            <a:miter lim="800000"/>
            <a:headEnd/>
            <a:tailEnd/>
          </a:ln>
        </p:spPr>
      </p:pic>
      <p:pic>
        <p:nvPicPr>
          <p:cNvPr id="12" name="Picture 2" descr="ãKINKO LOGOãçåçæå°çµæ"/>
          <p:cNvPicPr>
            <a:picLocks noChangeAspect="1" noChangeArrowheads="1"/>
          </p:cNvPicPr>
          <p:nvPr/>
        </p:nvPicPr>
        <p:blipFill>
          <a:blip r:embed="rId3" cstate="print"/>
          <a:srcRect b="47261"/>
          <a:stretch>
            <a:fillRect/>
          </a:stretch>
        </p:blipFill>
        <p:spPr bwMode="auto">
          <a:xfrm>
            <a:off x="10632734" y="182556"/>
            <a:ext cx="1625770" cy="366084"/>
          </a:xfrm>
          <a:prstGeom prst="rect">
            <a:avLst/>
          </a:prstGeom>
          <a:noFill/>
        </p:spPr>
      </p:pic>
      <p:sp>
        <p:nvSpPr>
          <p:cNvPr id="13" name="Rectangle 1"/>
          <p:cNvSpPr>
            <a:spLocks noChangeArrowheads="1"/>
          </p:cNvSpPr>
          <p:nvPr/>
        </p:nvSpPr>
        <p:spPr bwMode="auto">
          <a:xfrm>
            <a:off x="1754418" y="5101184"/>
            <a:ext cx="8711039"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n"/>
              <a:tabLst/>
            </a:pPr>
            <a:r>
              <a:rPr kumimoji="1" lang="zh-TW" altLang="en-US" sz="2000" b="0" i="0" u="none" strike="noStrike" cap="none" normalizeH="0" baseline="0" dirty="0" smtClean="0">
                <a:ln>
                  <a:noFill/>
                </a:ln>
                <a:solidFill>
                  <a:schemeClr val="tx1"/>
                </a:solidFill>
                <a:effectLst/>
                <a:latin typeface="標楷體" pitchFamily="65" charset="-120"/>
                <a:ea typeface="標楷體" pitchFamily="65" charset="-120"/>
                <a:cs typeface="Calibri" pitchFamily="34" charset="0"/>
              </a:rPr>
              <a:t> 近</a:t>
            </a:r>
            <a:r>
              <a:rPr kumimoji="1" lang="en-US" altLang="zh-TW" sz="2000" b="0" i="0" u="none" strike="noStrike" cap="none" normalizeH="0" baseline="0" dirty="0" smtClean="0">
                <a:ln>
                  <a:noFill/>
                </a:ln>
                <a:solidFill>
                  <a:schemeClr val="tx1"/>
                </a:solidFill>
                <a:effectLst/>
                <a:latin typeface="標楷體" pitchFamily="65" charset="-120"/>
                <a:ea typeface="標楷體" pitchFamily="65" charset="-120"/>
                <a:cs typeface="Calibri" pitchFamily="34" charset="0"/>
              </a:rPr>
              <a:t>40</a:t>
            </a:r>
            <a:r>
              <a:rPr kumimoji="1" lang="zh-TW" altLang="en-US" sz="2000" b="0" i="0" u="none" strike="noStrike" cap="none" normalizeH="0" baseline="0" dirty="0" smtClean="0">
                <a:ln>
                  <a:noFill/>
                </a:ln>
                <a:solidFill>
                  <a:schemeClr val="tx1"/>
                </a:solidFill>
                <a:effectLst/>
                <a:latin typeface="標楷體" pitchFamily="65" charset="-120"/>
                <a:ea typeface="標楷體" pitchFamily="65" charset="-120"/>
                <a:cs typeface="Calibri" pitchFamily="34" charset="0"/>
              </a:rPr>
              <a:t>年的</a:t>
            </a:r>
            <a:r>
              <a:rPr kumimoji="1" lang="zh-TW" altLang="en-US" sz="2000" dirty="0" smtClean="0">
                <a:latin typeface="標楷體" pitchFamily="65" charset="-120"/>
                <a:ea typeface="標楷體" pitchFamily="65" charset="-120"/>
                <a:cs typeface="Calibri" pitchFamily="34" charset="0"/>
              </a:rPr>
              <a:t>玻璃</a:t>
            </a:r>
            <a:r>
              <a:rPr kumimoji="1" lang="zh-TW" altLang="en-US" sz="2000" b="0" i="0" u="none" strike="noStrike" cap="none" normalizeH="0" baseline="0" dirty="0" smtClean="0">
                <a:ln>
                  <a:noFill/>
                </a:ln>
                <a:solidFill>
                  <a:schemeClr val="tx1"/>
                </a:solidFill>
                <a:effectLst/>
                <a:latin typeface="標楷體" pitchFamily="65" charset="-120"/>
                <a:ea typeface="標楷體" pitchFamily="65" charset="-120"/>
                <a:cs typeface="Calibri" pitchFamily="34" charset="0"/>
              </a:rPr>
              <a:t>加工經驗</a:t>
            </a:r>
            <a:r>
              <a:rPr kumimoji="1" lang="en-US" altLang="zh-TW" sz="2000" b="0" i="0" u="none" strike="noStrike" cap="none" normalizeH="0" baseline="0" dirty="0" smtClean="0">
                <a:ln>
                  <a:noFill/>
                </a:ln>
                <a:solidFill>
                  <a:schemeClr val="tx1"/>
                </a:solidFill>
                <a:effectLst/>
                <a:latin typeface="標楷體" pitchFamily="65" charset="-120"/>
                <a:ea typeface="標楷體" pitchFamily="65" charset="-120"/>
                <a:cs typeface="Calibri" pitchFamily="34" charset="0"/>
              </a:rPr>
              <a:t>,15</a:t>
            </a:r>
            <a:r>
              <a:rPr kumimoji="1" lang="zh-TW" altLang="en-US" sz="2000" b="0" i="0" u="none" strike="noStrike" cap="none" normalizeH="0" baseline="0" dirty="0" smtClean="0">
                <a:ln>
                  <a:noFill/>
                </a:ln>
                <a:solidFill>
                  <a:schemeClr val="tx1"/>
                </a:solidFill>
                <a:effectLst/>
                <a:latin typeface="標楷體" pitchFamily="65" charset="-120"/>
                <a:ea typeface="標楷體" pitchFamily="65" charset="-120"/>
                <a:cs typeface="Calibri" pitchFamily="34" charset="0"/>
              </a:rPr>
              <a:t>年的模造製造經驗</a:t>
            </a:r>
            <a:r>
              <a:rPr kumimoji="1" lang="en-US" altLang="zh-TW" sz="2000" b="0" i="0" u="none" strike="noStrike" cap="none" normalizeH="0" baseline="0" dirty="0" smtClean="0">
                <a:ln>
                  <a:noFill/>
                </a:ln>
                <a:solidFill>
                  <a:schemeClr val="tx1"/>
                </a:solidFill>
                <a:effectLst/>
                <a:latin typeface="標楷體" pitchFamily="65" charset="-120"/>
                <a:ea typeface="標楷體" pitchFamily="65" charset="-120"/>
                <a:cs typeface="Calibri" pitchFamily="34" charset="0"/>
              </a:rPr>
              <a:t>,12</a:t>
            </a:r>
            <a:r>
              <a:rPr kumimoji="1" lang="zh-TW" altLang="en-US" sz="2000" b="0" i="0" u="none" strike="noStrike" cap="none" normalizeH="0" baseline="0" dirty="0" smtClean="0">
                <a:ln>
                  <a:noFill/>
                </a:ln>
                <a:solidFill>
                  <a:schemeClr val="tx1"/>
                </a:solidFill>
                <a:effectLst/>
                <a:latin typeface="標楷體" pitchFamily="65" charset="-120"/>
                <a:ea typeface="標楷體" pitchFamily="65" charset="-120"/>
                <a:cs typeface="Calibri" pitchFamily="34" charset="0"/>
              </a:rPr>
              <a:t>年的塑膠鏡頭製造經驗</a:t>
            </a:r>
            <a:r>
              <a:rPr kumimoji="1" lang="en-US" altLang="zh-TW" sz="2000" b="0" i="0" u="none" strike="noStrike" cap="none" normalizeH="0" baseline="0" dirty="0" smtClean="0">
                <a:ln>
                  <a:noFill/>
                </a:ln>
                <a:solidFill>
                  <a:schemeClr val="tx1"/>
                </a:solidFill>
                <a:effectLst/>
                <a:latin typeface="標楷體" pitchFamily="65" charset="-120"/>
                <a:ea typeface="標楷體" pitchFamily="65" charset="-120"/>
                <a:cs typeface="Calibri" pitchFamily="34" charset="0"/>
              </a:rPr>
              <a:t>. </a:t>
            </a:r>
            <a:endParaRPr kumimoji="1" lang="en-US" altLang="zh-TW" sz="2000" b="0" i="0" u="none" strike="noStrike" cap="none" normalizeH="0" baseline="0" dirty="0" smtClean="0">
              <a:ln>
                <a:noFill/>
              </a:ln>
              <a:solidFill>
                <a:schemeClr val="tx1"/>
              </a:solidFill>
              <a:effectLst/>
              <a:latin typeface="標楷體" pitchFamily="65" charset="-120"/>
              <a:ea typeface="標楷體" pitchFamily="65" charset="-120"/>
              <a:cs typeface="新細明體" pitchFamily="18" charset="-12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n"/>
              <a:tabLst/>
            </a:pPr>
            <a:r>
              <a:rPr kumimoji="1" lang="zh-TW" altLang="en-US" sz="2000" b="0" i="0" u="none" strike="noStrike" cap="none" normalizeH="0" baseline="0" dirty="0" smtClean="0">
                <a:ln>
                  <a:noFill/>
                </a:ln>
                <a:solidFill>
                  <a:schemeClr val="tx1"/>
                </a:solidFill>
                <a:effectLst/>
                <a:latin typeface="標楷體" pitchFamily="65" charset="-120"/>
                <a:ea typeface="標楷體" pitchFamily="65" charset="-120"/>
                <a:cs typeface="Calibri" pitchFamily="34" charset="0"/>
              </a:rPr>
              <a:t> 優秀強大的研發團隊</a:t>
            </a:r>
            <a:r>
              <a:rPr kumimoji="1" lang="en-US" altLang="zh-TW" sz="2000" b="0" i="0" u="none" strike="noStrike" cap="none" normalizeH="0" baseline="0" dirty="0" smtClean="0">
                <a:ln>
                  <a:noFill/>
                </a:ln>
                <a:solidFill>
                  <a:schemeClr val="tx1"/>
                </a:solidFill>
                <a:effectLst/>
                <a:latin typeface="標楷體" pitchFamily="65" charset="-120"/>
                <a:ea typeface="標楷體" pitchFamily="65" charset="-120"/>
                <a:cs typeface="Calibri" pitchFamily="34" charset="0"/>
              </a:rPr>
              <a:t>,</a:t>
            </a:r>
            <a:r>
              <a:rPr kumimoji="1" lang="zh-TW" altLang="en-US" sz="2000" b="0" i="0" u="none" strike="noStrike" cap="none" normalizeH="0" baseline="0" dirty="0" smtClean="0">
                <a:ln>
                  <a:noFill/>
                </a:ln>
                <a:solidFill>
                  <a:schemeClr val="tx1"/>
                </a:solidFill>
                <a:effectLst/>
                <a:latin typeface="標楷體" pitchFamily="65" charset="-120"/>
                <a:ea typeface="標楷體" pitchFamily="65" charset="-120"/>
                <a:cs typeface="Calibri" pitchFamily="34" charset="0"/>
              </a:rPr>
              <a:t>累積卓越的技能技術</a:t>
            </a:r>
            <a:r>
              <a:rPr kumimoji="1" lang="en-US" altLang="zh-TW" sz="2000" b="0" i="0" u="none" strike="noStrike" cap="none" normalizeH="0" baseline="0" dirty="0" smtClean="0">
                <a:ln>
                  <a:noFill/>
                </a:ln>
                <a:solidFill>
                  <a:schemeClr val="tx1"/>
                </a:solidFill>
                <a:effectLst/>
                <a:latin typeface="標楷體" pitchFamily="65" charset="-120"/>
                <a:ea typeface="標楷體" pitchFamily="65" charset="-120"/>
                <a:cs typeface="Calibri" pitchFamily="34" charset="0"/>
              </a:rPr>
              <a:t>.</a:t>
            </a:r>
            <a:endParaRPr kumimoji="1" lang="en-US" altLang="zh-TW" sz="2000" b="0" i="0" u="none" strike="noStrike" cap="none" normalizeH="0" baseline="0" dirty="0" smtClean="0">
              <a:ln>
                <a:noFill/>
              </a:ln>
              <a:solidFill>
                <a:schemeClr val="tx1"/>
              </a:solidFill>
              <a:effectLst/>
              <a:latin typeface="標楷體" pitchFamily="65" charset="-120"/>
              <a:ea typeface="標楷體" pitchFamily="65" charset="-120"/>
              <a:cs typeface="新細明體" pitchFamily="18" charset="-12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n"/>
              <a:tabLst/>
            </a:pPr>
            <a:r>
              <a:rPr kumimoji="1" lang="zh-TW" altLang="en-US" sz="2000" b="0" i="0" u="none" strike="noStrike" cap="none" normalizeH="0" baseline="0" dirty="0" smtClean="0">
                <a:ln>
                  <a:noFill/>
                </a:ln>
                <a:solidFill>
                  <a:schemeClr val="tx1"/>
                </a:solidFill>
                <a:effectLst/>
                <a:latin typeface="標楷體" pitchFamily="65" charset="-120"/>
                <a:ea typeface="標楷體" pitchFamily="65" charset="-120"/>
                <a:cs typeface="Calibri" pitchFamily="34" charset="0"/>
              </a:rPr>
              <a:t> 與世界各產業龍頭合作</a:t>
            </a:r>
            <a:r>
              <a:rPr kumimoji="1" lang="en-US" altLang="zh-TW" sz="2000" b="0" i="0" u="none" strike="noStrike" cap="none" normalizeH="0" baseline="0" dirty="0" smtClean="0">
                <a:ln>
                  <a:noFill/>
                </a:ln>
                <a:solidFill>
                  <a:schemeClr val="tx1"/>
                </a:solidFill>
                <a:effectLst/>
                <a:latin typeface="標楷體" pitchFamily="65" charset="-120"/>
                <a:ea typeface="標楷體" pitchFamily="65" charset="-120"/>
                <a:cs typeface="Calibri" pitchFamily="34" charset="0"/>
              </a:rPr>
              <a:t>.</a:t>
            </a:r>
            <a:endParaRPr kumimoji="1" lang="en-US" altLang="zh-TW" sz="2000" b="0" i="0" u="none" strike="noStrike" cap="none" normalizeH="0" baseline="0" dirty="0" smtClean="0">
              <a:ln>
                <a:noFill/>
              </a:ln>
              <a:solidFill>
                <a:schemeClr val="tx1"/>
              </a:solidFill>
              <a:effectLst/>
              <a:latin typeface="標楷體" pitchFamily="65" charset="-120"/>
              <a:ea typeface="標楷體" pitchFamily="65" charset="-120"/>
              <a:cs typeface="新細明體" pitchFamily="18" charset="-12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n"/>
              <a:tabLst/>
            </a:pPr>
            <a:r>
              <a:rPr kumimoji="1" lang="zh-TW" altLang="en-US" sz="2000" b="0" i="0" u="none" strike="noStrike" cap="none" normalizeH="0" baseline="0" dirty="0" smtClean="0">
                <a:ln>
                  <a:noFill/>
                </a:ln>
                <a:solidFill>
                  <a:schemeClr val="tx1"/>
                </a:solidFill>
                <a:effectLst/>
                <a:latin typeface="標楷體" pitchFamily="65" charset="-120"/>
                <a:ea typeface="標楷體" pitchFamily="65" charset="-120"/>
                <a:cs typeface="Calibri" pitchFamily="34" charset="0"/>
              </a:rPr>
              <a:t> 優良的企業文化</a:t>
            </a:r>
            <a:r>
              <a:rPr kumimoji="1" lang="en-US" altLang="zh-TW" sz="2000" b="0" i="0" u="none" strike="noStrike" cap="none" normalizeH="0" baseline="0" dirty="0" smtClean="0">
                <a:ln>
                  <a:noFill/>
                </a:ln>
                <a:solidFill>
                  <a:schemeClr val="tx1"/>
                </a:solidFill>
                <a:effectLst/>
                <a:latin typeface="標楷體" pitchFamily="65" charset="-120"/>
                <a:ea typeface="標楷體" pitchFamily="65" charset="-120"/>
                <a:cs typeface="Calibri" pitchFamily="34" charset="0"/>
              </a:rPr>
              <a:t>---</a:t>
            </a:r>
            <a:r>
              <a:rPr kumimoji="1" lang="zh-TW" altLang="en-US" sz="2000" b="0" i="0" u="none" strike="noStrike" cap="none" normalizeH="0" baseline="0" dirty="0" smtClean="0">
                <a:ln>
                  <a:noFill/>
                </a:ln>
                <a:solidFill>
                  <a:schemeClr val="tx1"/>
                </a:solidFill>
                <a:effectLst/>
                <a:latin typeface="標楷體" pitchFamily="65" charset="-120"/>
                <a:ea typeface="標楷體" pitchFamily="65" charset="-120"/>
                <a:cs typeface="Calibri" pitchFamily="34" charset="0"/>
              </a:rPr>
              <a:t>今國人共同奉行”誠信</a:t>
            </a:r>
            <a:r>
              <a:rPr kumimoji="1" lang="en-US" altLang="zh-TW" sz="2000" b="0" i="0" u="none" strike="noStrike" cap="none" normalizeH="0" baseline="0" dirty="0" smtClean="0">
                <a:ln>
                  <a:noFill/>
                </a:ln>
                <a:solidFill>
                  <a:schemeClr val="tx1"/>
                </a:solidFill>
                <a:effectLst/>
                <a:latin typeface="標楷體" pitchFamily="65" charset="-120"/>
                <a:ea typeface="標楷體" pitchFamily="65" charset="-120"/>
                <a:cs typeface="Calibri" pitchFamily="34" charset="0"/>
              </a:rPr>
              <a:t>,</a:t>
            </a:r>
            <a:r>
              <a:rPr kumimoji="1" lang="zh-TW" altLang="en-US" sz="2000" b="0" i="0" u="none" strike="noStrike" cap="none" normalizeH="0" baseline="0" dirty="0" smtClean="0">
                <a:ln>
                  <a:noFill/>
                </a:ln>
                <a:solidFill>
                  <a:schemeClr val="tx1"/>
                </a:solidFill>
                <a:effectLst/>
                <a:latin typeface="標楷體" pitchFamily="65" charset="-120"/>
                <a:ea typeface="標楷體" pitchFamily="65" charset="-120"/>
                <a:cs typeface="Calibri" pitchFamily="34" charset="0"/>
              </a:rPr>
              <a:t>正直</a:t>
            </a:r>
            <a:r>
              <a:rPr kumimoji="1" lang="en-US" altLang="zh-TW" sz="2000" b="0" i="0" u="none" strike="noStrike" cap="none" normalizeH="0" baseline="0" dirty="0" smtClean="0">
                <a:ln>
                  <a:noFill/>
                </a:ln>
                <a:solidFill>
                  <a:schemeClr val="tx1"/>
                </a:solidFill>
                <a:effectLst/>
                <a:latin typeface="標楷體" pitchFamily="65" charset="-120"/>
                <a:ea typeface="標楷體" pitchFamily="65" charset="-120"/>
                <a:cs typeface="Calibri" pitchFamily="34" charset="0"/>
              </a:rPr>
              <a:t>,</a:t>
            </a:r>
            <a:r>
              <a:rPr kumimoji="1" lang="zh-TW" altLang="en-US" sz="2000" b="0" i="0" u="none" strike="noStrike" cap="none" normalizeH="0" baseline="0" dirty="0" smtClean="0">
                <a:ln>
                  <a:noFill/>
                </a:ln>
                <a:solidFill>
                  <a:schemeClr val="tx1"/>
                </a:solidFill>
                <a:effectLst/>
                <a:latin typeface="標楷體" pitchFamily="65" charset="-120"/>
                <a:ea typeface="標楷體" pitchFamily="65" charset="-120"/>
                <a:cs typeface="Calibri" pitchFamily="34" charset="0"/>
              </a:rPr>
              <a:t>無私”的核心價值</a:t>
            </a:r>
            <a:r>
              <a:rPr kumimoji="1" lang="en-US" altLang="zh-TW" sz="2000" b="0" i="0" u="none" strike="noStrike" cap="none" normalizeH="0" baseline="0" dirty="0" smtClean="0">
                <a:ln>
                  <a:noFill/>
                </a:ln>
                <a:solidFill>
                  <a:schemeClr val="tx1"/>
                </a:solidFill>
                <a:effectLst/>
                <a:latin typeface="標楷體" pitchFamily="65" charset="-120"/>
                <a:ea typeface="標楷體" pitchFamily="65" charset="-120"/>
                <a:cs typeface="Calibri" pitchFamily="34" charset="0"/>
              </a:rPr>
              <a:t>.</a:t>
            </a:r>
            <a:endParaRPr kumimoji="1" lang="en-US" altLang="zh-TW" sz="2000" b="0" i="0" u="none" strike="noStrike" cap="none" normalizeH="0" baseline="0" dirty="0" smtClean="0">
              <a:ln>
                <a:noFill/>
              </a:ln>
              <a:solidFill>
                <a:schemeClr val="tx1"/>
              </a:solidFill>
              <a:effectLst/>
              <a:latin typeface="標楷體" pitchFamily="65" charset="-120"/>
              <a:ea typeface="標楷體" pitchFamily="65" charset="-120"/>
              <a:cs typeface="新細明體" pitchFamily="18" charset="-120"/>
            </a:endParaRPr>
          </a:p>
        </p:txBody>
      </p:sp>
      <p:sp>
        <p:nvSpPr>
          <p:cNvPr id="8" name="Subtitle 6">
            <a:extLst>
              <a:ext uri="{FF2B5EF4-FFF2-40B4-BE49-F238E27FC236}">
                <a16:creationId xmlns:a16="http://schemas.microsoft.com/office/drawing/2014/main" xmlns="" id="{392EFF37-476F-4F62-9037-868EF1A9A191}"/>
              </a:ext>
            </a:extLst>
          </p:cNvPr>
          <p:cNvSpPr txBox="1">
            <a:spLocks/>
          </p:cNvSpPr>
          <p:nvPr/>
        </p:nvSpPr>
        <p:spPr>
          <a:xfrm>
            <a:off x="2663522" y="139965"/>
            <a:ext cx="6769732" cy="663358"/>
          </a:xfrm>
          <a:prstGeom prst="rect">
            <a:avLst/>
          </a:prstGeom>
        </p:spPr>
        <p:txBody>
          <a:bodyPr vert="horz" lIns="91440" tIns="45720" rIns="91440" bIns="45720" numCol="1" spcCol="365760" rtlCol="0" anchor="ctr">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lnSpc>
                <a:spcPts val="2000"/>
              </a:lnSpc>
            </a:pPr>
            <a:r>
              <a:rPr lang="zh-TW" altLang="en-US" sz="3600" b="1" dirty="0" smtClean="0">
                <a:solidFill>
                  <a:schemeClr val="tx1">
                    <a:lumMod val="85000"/>
                    <a:lumOff val="15000"/>
                  </a:schemeClr>
                </a:solidFill>
                <a:latin typeface="標楷體" pitchFamily="65" charset="-120"/>
                <a:ea typeface="標楷體" pitchFamily="65" charset="-120"/>
              </a:rPr>
              <a:t>今國優勢  </a:t>
            </a:r>
            <a:r>
              <a:rPr lang="en-US" altLang="zh-TW" sz="3600" b="1" dirty="0" smtClean="0">
                <a:solidFill>
                  <a:schemeClr val="tx1">
                    <a:lumMod val="85000"/>
                    <a:lumOff val="15000"/>
                  </a:schemeClr>
                </a:solidFill>
                <a:latin typeface="標楷體" pitchFamily="65" charset="-120"/>
                <a:ea typeface="標楷體" pitchFamily="65" charset="-120"/>
              </a:rPr>
              <a:t>Company Strength</a:t>
            </a:r>
            <a:endParaRPr lang="en-US" altLang="zh-TW" sz="3600" b="1" dirty="0">
              <a:solidFill>
                <a:schemeClr val="tx1">
                  <a:lumMod val="85000"/>
                  <a:lumOff val="15000"/>
                </a:schemeClr>
              </a:solidFill>
              <a:latin typeface="標楷體" pitchFamily="65" charset="-120"/>
              <a:ea typeface="標楷體" pitchFamily="65" charset="-120"/>
              <a:cs typeface="Montserrat" charset="0"/>
            </a:endParaRPr>
          </a:p>
        </p:txBody>
      </p:sp>
    </p:spTree>
    <p:extLst>
      <p:ext uri="{BB962C8B-B14F-4D97-AF65-F5344CB8AC3E}">
        <p14:creationId xmlns="" xmlns:p14="http://schemas.microsoft.com/office/powerpoint/2010/main" val="27290989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25">
            <a:extLst>
              <a:ext uri="{FF2B5EF4-FFF2-40B4-BE49-F238E27FC236}">
                <a16:creationId xmlns="" xmlns:a16="http://schemas.microsoft.com/office/drawing/2014/main" id="{EA0C2A83-04F2-4911-9FA5-8E9AC080CD89}"/>
              </a:ext>
            </a:extLst>
          </p:cNvPr>
          <p:cNvSpPr/>
          <p:nvPr/>
        </p:nvSpPr>
        <p:spPr>
          <a:xfrm>
            <a:off x="9517571" y="4443892"/>
            <a:ext cx="2069837" cy="169545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25">
            <a:extLst>
              <a:ext uri="{FF2B5EF4-FFF2-40B4-BE49-F238E27FC236}">
                <a16:creationId xmlns="" xmlns:a16="http://schemas.microsoft.com/office/drawing/2014/main" id="{EA0C2A83-04F2-4911-9FA5-8E9AC080CD89}"/>
              </a:ext>
            </a:extLst>
          </p:cNvPr>
          <p:cNvSpPr/>
          <p:nvPr/>
        </p:nvSpPr>
        <p:spPr>
          <a:xfrm>
            <a:off x="2845063" y="4459700"/>
            <a:ext cx="2069837" cy="169545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5">
            <a:extLst>
              <a:ext uri="{FF2B5EF4-FFF2-40B4-BE49-F238E27FC236}">
                <a16:creationId xmlns="" xmlns:a16="http://schemas.microsoft.com/office/drawing/2014/main" id="{EA0C2A83-04F2-4911-9FA5-8E9AC080CD89}"/>
              </a:ext>
            </a:extLst>
          </p:cNvPr>
          <p:cNvSpPr/>
          <p:nvPr/>
        </p:nvSpPr>
        <p:spPr>
          <a:xfrm>
            <a:off x="7324879" y="4443890"/>
            <a:ext cx="2069837" cy="169545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272" name="Picture 8" descr="ãåå®¶ææ©é¡é ­ãçåçæå°çµæ"/>
          <p:cNvPicPr>
            <a:picLocks noChangeAspect="1" noChangeArrowheads="1"/>
          </p:cNvPicPr>
          <p:nvPr/>
        </p:nvPicPr>
        <p:blipFill>
          <a:blip r:embed="rId2" cstate="print"/>
          <a:srcRect/>
          <a:stretch>
            <a:fillRect/>
          </a:stretch>
        </p:blipFill>
        <p:spPr bwMode="auto">
          <a:xfrm>
            <a:off x="9537180" y="2297775"/>
            <a:ext cx="2072236" cy="1970118"/>
          </a:xfrm>
          <a:prstGeom prst="rect">
            <a:avLst/>
          </a:prstGeom>
          <a:noFill/>
        </p:spPr>
      </p:pic>
      <p:pic>
        <p:nvPicPr>
          <p:cNvPr id="11268" name="Picture 4" descr="ãAR VRãçåçæå°çµæ"/>
          <p:cNvPicPr>
            <a:picLocks noChangeAspect="1" noChangeArrowheads="1"/>
          </p:cNvPicPr>
          <p:nvPr/>
        </p:nvPicPr>
        <p:blipFill>
          <a:blip r:embed="rId3" cstate="print"/>
          <a:srcRect l="10511" r="12678"/>
          <a:stretch>
            <a:fillRect/>
          </a:stretch>
        </p:blipFill>
        <p:spPr bwMode="auto">
          <a:xfrm>
            <a:off x="7336175" y="2353254"/>
            <a:ext cx="2064827" cy="1969364"/>
          </a:xfrm>
          <a:prstGeom prst="rect">
            <a:avLst/>
          </a:prstGeom>
          <a:noFill/>
        </p:spPr>
      </p:pic>
      <p:sp>
        <p:nvSpPr>
          <p:cNvPr id="3" name="Subtitle 2">
            <a:extLst>
              <a:ext uri="{FF2B5EF4-FFF2-40B4-BE49-F238E27FC236}">
                <a16:creationId xmlns="" xmlns:a16="http://schemas.microsoft.com/office/drawing/2014/main" id="{7122EBB6-BCF4-4E27-84ED-719508EBB2E0}"/>
              </a:ext>
            </a:extLst>
          </p:cNvPr>
          <p:cNvSpPr>
            <a:spLocks noGrp="1"/>
          </p:cNvSpPr>
          <p:nvPr>
            <p:ph type="subTitle" idx="4294967295"/>
          </p:nvPr>
        </p:nvSpPr>
        <p:spPr>
          <a:xfrm>
            <a:off x="838200" y="1052512"/>
            <a:ext cx="10515600" cy="356409"/>
          </a:xfrm>
        </p:spPr>
        <p:txBody>
          <a:bodyPr>
            <a:noAutofit/>
          </a:bodyPr>
          <a:lstStyle/>
          <a:p>
            <a:pPr marL="0" indent="0" algn="ctr">
              <a:buNone/>
            </a:pPr>
            <a:r>
              <a:rPr lang="en-US" altLang="zh-TW" sz="1600" dirty="0" smtClean="0">
                <a:latin typeface="標楷體" pitchFamily="65" charset="-120"/>
                <a:ea typeface="標楷體" pitchFamily="65" charset="-120"/>
              </a:rPr>
              <a:t>Innovate the way we live</a:t>
            </a:r>
            <a:r>
              <a:rPr lang="en-US" sz="1600" dirty="0" smtClean="0">
                <a:latin typeface="標楷體" pitchFamily="65" charset="-120"/>
                <a:ea typeface="標楷體" pitchFamily="65" charset="-120"/>
              </a:rPr>
              <a:t>. Make the life better.</a:t>
            </a:r>
            <a:endParaRPr lang="en-US" sz="1600" dirty="0">
              <a:latin typeface="標楷體" pitchFamily="65" charset="-120"/>
              <a:ea typeface="標楷體" pitchFamily="65" charset="-120"/>
            </a:endParaRPr>
          </a:p>
        </p:txBody>
      </p:sp>
      <p:sp>
        <p:nvSpPr>
          <p:cNvPr id="25" name="Rectangle 24">
            <a:extLst>
              <a:ext uri="{FF2B5EF4-FFF2-40B4-BE49-F238E27FC236}">
                <a16:creationId xmlns="" xmlns:a16="http://schemas.microsoft.com/office/drawing/2014/main" id="{5AE99BD7-4488-4A49-AA7E-C227E49C5D32}"/>
              </a:ext>
            </a:extLst>
          </p:cNvPr>
          <p:cNvSpPr/>
          <p:nvPr/>
        </p:nvSpPr>
        <p:spPr>
          <a:xfrm>
            <a:off x="630375" y="4440781"/>
            <a:ext cx="2069837" cy="169545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 xmlns:a16="http://schemas.microsoft.com/office/drawing/2014/main" id="{EA0C2A83-04F2-4911-9FA5-8E9AC080CD89}"/>
              </a:ext>
            </a:extLst>
          </p:cNvPr>
          <p:cNvSpPr/>
          <p:nvPr/>
        </p:nvSpPr>
        <p:spPr>
          <a:xfrm>
            <a:off x="5119744" y="4440781"/>
            <a:ext cx="2069837" cy="169545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 xmlns:a16="http://schemas.microsoft.com/office/drawing/2014/main" id="{A5D7577A-17F3-4845-93E0-0BC23B5BAD1E}"/>
              </a:ext>
            </a:extLst>
          </p:cNvPr>
          <p:cNvSpPr txBox="1"/>
          <p:nvPr/>
        </p:nvSpPr>
        <p:spPr>
          <a:xfrm>
            <a:off x="635273" y="4452491"/>
            <a:ext cx="1720602" cy="830997"/>
          </a:xfrm>
          <a:prstGeom prst="rect">
            <a:avLst/>
          </a:prstGeom>
          <a:noFill/>
        </p:spPr>
        <p:txBody>
          <a:bodyPr wrap="square" rtlCol="0">
            <a:spAutoFit/>
          </a:bodyPr>
          <a:lstStyle/>
          <a:p>
            <a:pPr>
              <a:buFont typeface="Wingdings" pitchFamily="2" charset="2"/>
              <a:buChar char="p"/>
            </a:pPr>
            <a:r>
              <a:rPr lang="zh-TW" altLang="en-US" sz="1600" dirty="0" smtClean="0">
                <a:solidFill>
                  <a:schemeClr val="bg1"/>
                </a:solidFill>
                <a:latin typeface="標楷體" pitchFamily="65" charset="-120"/>
                <a:ea typeface="標楷體" pitchFamily="65" charset="-120"/>
              </a:rPr>
              <a:t> 智慧門鈴鏡頭</a:t>
            </a:r>
            <a:endParaRPr lang="en-US" altLang="zh-TW" sz="1600" dirty="0" smtClean="0">
              <a:solidFill>
                <a:schemeClr val="bg1"/>
              </a:solidFill>
              <a:latin typeface="標楷體" pitchFamily="65" charset="-120"/>
              <a:ea typeface="標楷體" pitchFamily="65" charset="-120"/>
            </a:endParaRPr>
          </a:p>
          <a:p>
            <a:pPr>
              <a:buFont typeface="Wingdings" pitchFamily="2" charset="2"/>
              <a:buChar char="p"/>
            </a:pPr>
            <a:r>
              <a:rPr lang="zh-TW" altLang="en-US" sz="1600" dirty="0" smtClean="0">
                <a:solidFill>
                  <a:schemeClr val="bg1"/>
                </a:solidFill>
                <a:latin typeface="標楷體" pitchFamily="65" charset="-120"/>
                <a:ea typeface="標楷體" pitchFamily="65" charset="-120"/>
              </a:rPr>
              <a:t> 網路攝影鏡頭</a:t>
            </a:r>
            <a:endParaRPr lang="en-US" altLang="zh-TW" sz="1600" dirty="0" smtClean="0">
              <a:solidFill>
                <a:schemeClr val="bg1"/>
              </a:solidFill>
              <a:latin typeface="標楷體" pitchFamily="65" charset="-120"/>
              <a:ea typeface="標楷體" pitchFamily="65" charset="-120"/>
            </a:endParaRPr>
          </a:p>
          <a:p>
            <a:pPr>
              <a:buFont typeface="Wingdings" pitchFamily="2" charset="2"/>
              <a:buChar char="p"/>
            </a:pPr>
            <a:r>
              <a:rPr lang="zh-TW" altLang="en-US" sz="1600" dirty="0" smtClean="0">
                <a:solidFill>
                  <a:schemeClr val="bg1"/>
                </a:solidFill>
                <a:latin typeface="標楷體" pitchFamily="65" charset="-120"/>
                <a:ea typeface="標楷體" pitchFamily="65" charset="-120"/>
              </a:rPr>
              <a:t> 臉部辨識鏡頭</a:t>
            </a:r>
          </a:p>
        </p:txBody>
      </p:sp>
      <p:sp>
        <p:nvSpPr>
          <p:cNvPr id="68" name="矩形 67"/>
          <p:cNvSpPr/>
          <p:nvPr/>
        </p:nvSpPr>
        <p:spPr>
          <a:xfrm>
            <a:off x="523390" y="1698177"/>
            <a:ext cx="1433406" cy="584775"/>
          </a:xfrm>
          <a:prstGeom prst="rect">
            <a:avLst/>
          </a:prstGeom>
        </p:spPr>
        <p:txBody>
          <a:bodyPr wrap="none">
            <a:spAutoFit/>
          </a:bodyPr>
          <a:lstStyle/>
          <a:p>
            <a:pPr>
              <a:buFont typeface="Wingdings" pitchFamily="2" charset="2"/>
              <a:buChar char="n"/>
            </a:pPr>
            <a:r>
              <a:rPr lang="en-US" altLang="zh-TW" sz="1600" b="1" dirty="0" smtClean="0">
                <a:latin typeface="Batang" pitchFamily="18" charset="-127"/>
                <a:ea typeface="Batang" pitchFamily="18" charset="-127"/>
              </a:rPr>
              <a:t> </a:t>
            </a:r>
            <a:r>
              <a:rPr lang="zh-TW" altLang="en-US" sz="1600" b="1" dirty="0" smtClean="0">
                <a:latin typeface="Batang" pitchFamily="18" charset="-127"/>
                <a:ea typeface="Batang" pitchFamily="18" charset="-127"/>
              </a:rPr>
              <a:t>物聯網鏡頭</a:t>
            </a:r>
            <a:endParaRPr lang="en-US" altLang="zh-TW" sz="1600" b="1" dirty="0" smtClean="0">
              <a:latin typeface="Batang" pitchFamily="18" charset="-127"/>
              <a:ea typeface="Batang" pitchFamily="18" charset="-127"/>
            </a:endParaRPr>
          </a:p>
          <a:p>
            <a:r>
              <a:rPr lang="zh-TW" altLang="en-US" sz="1600" dirty="0" smtClean="0">
                <a:latin typeface="Batang" pitchFamily="18" charset="-127"/>
                <a:ea typeface="Batang" pitchFamily="18" charset="-127"/>
              </a:rPr>
              <a:t>    </a:t>
            </a:r>
            <a:r>
              <a:rPr lang="en-US" altLang="zh-TW" sz="1400" dirty="0" smtClean="0">
                <a:latin typeface="Batang" pitchFamily="18" charset="-127"/>
                <a:ea typeface="Batang" pitchFamily="18" charset="-127"/>
              </a:rPr>
              <a:t>IOT</a:t>
            </a:r>
            <a:r>
              <a:rPr lang="zh-TW" altLang="en-US" sz="1400" dirty="0" smtClean="0">
                <a:latin typeface="Batang" pitchFamily="18" charset="-127"/>
                <a:ea typeface="Batang" pitchFamily="18" charset="-127"/>
              </a:rPr>
              <a:t> </a:t>
            </a:r>
            <a:r>
              <a:rPr lang="en-US" altLang="zh-TW" sz="1400" dirty="0" smtClean="0">
                <a:latin typeface="Batang" pitchFamily="18" charset="-127"/>
                <a:ea typeface="Batang" pitchFamily="18" charset="-127"/>
              </a:rPr>
              <a:t>lens</a:t>
            </a:r>
            <a:endParaRPr lang="en-US" altLang="zh-TW" sz="1600" dirty="0" smtClean="0">
              <a:latin typeface="Batang" pitchFamily="18" charset="-127"/>
              <a:ea typeface="Batang" pitchFamily="18" charset="-127"/>
            </a:endParaRPr>
          </a:p>
        </p:txBody>
      </p:sp>
      <p:sp>
        <p:nvSpPr>
          <p:cNvPr id="69" name="TextBox 48">
            <a:extLst>
              <a:ext uri="{FF2B5EF4-FFF2-40B4-BE49-F238E27FC236}">
                <a16:creationId xmlns="" xmlns:a16="http://schemas.microsoft.com/office/drawing/2014/main" id="{A5D7577A-17F3-4845-93E0-0BC23B5BAD1E}"/>
              </a:ext>
            </a:extLst>
          </p:cNvPr>
          <p:cNvSpPr txBox="1"/>
          <p:nvPr/>
        </p:nvSpPr>
        <p:spPr>
          <a:xfrm>
            <a:off x="5130267" y="4459334"/>
            <a:ext cx="1720602" cy="1077218"/>
          </a:xfrm>
          <a:prstGeom prst="rect">
            <a:avLst/>
          </a:prstGeom>
          <a:noFill/>
        </p:spPr>
        <p:txBody>
          <a:bodyPr wrap="square" rtlCol="0">
            <a:spAutoFit/>
          </a:bodyPr>
          <a:lstStyle/>
          <a:p>
            <a:pPr fontAlgn="ctr">
              <a:buFont typeface="Wingdings" pitchFamily="2" charset="2"/>
              <a:buChar char="p"/>
            </a:pPr>
            <a:r>
              <a:rPr lang="zh-TW" altLang="en-US" sz="1600" dirty="0" smtClean="0">
                <a:solidFill>
                  <a:schemeClr val="bg1"/>
                </a:solidFill>
                <a:latin typeface="標楷體" pitchFamily="65" charset="-120"/>
                <a:ea typeface="標楷體" pitchFamily="65" charset="-120"/>
              </a:rPr>
              <a:t> 倒車顯影鏡頭</a:t>
            </a:r>
          </a:p>
          <a:p>
            <a:pPr fontAlgn="ctr">
              <a:buFont typeface="Wingdings" pitchFamily="2" charset="2"/>
              <a:buChar char="p"/>
            </a:pPr>
            <a:r>
              <a:rPr lang="en-US" altLang="zh-TW" sz="1600" dirty="0" smtClean="0">
                <a:solidFill>
                  <a:schemeClr val="bg1"/>
                </a:solidFill>
                <a:latin typeface="標楷體" pitchFamily="65" charset="-120"/>
                <a:ea typeface="標楷體" pitchFamily="65" charset="-120"/>
              </a:rPr>
              <a:t> ADAS </a:t>
            </a:r>
            <a:r>
              <a:rPr lang="zh-TW" altLang="en-US" sz="1600" dirty="0" smtClean="0">
                <a:solidFill>
                  <a:schemeClr val="bg1"/>
                </a:solidFill>
                <a:latin typeface="標楷體" pitchFamily="65" charset="-120"/>
                <a:ea typeface="標楷體" pitchFamily="65" charset="-120"/>
              </a:rPr>
              <a:t>鏡頭</a:t>
            </a:r>
          </a:p>
          <a:p>
            <a:pPr fontAlgn="ctr">
              <a:buFont typeface="Wingdings" pitchFamily="2" charset="2"/>
              <a:buChar char="p"/>
            </a:pPr>
            <a:r>
              <a:rPr lang="zh-TW" altLang="en-US" sz="1600" dirty="0" smtClean="0">
                <a:solidFill>
                  <a:schemeClr val="bg1"/>
                </a:solidFill>
                <a:latin typeface="標楷體" pitchFamily="65" charset="-120"/>
                <a:ea typeface="標楷體" pitchFamily="65" charset="-120"/>
              </a:rPr>
              <a:t> 環景鏡頭</a:t>
            </a:r>
          </a:p>
          <a:p>
            <a:pPr>
              <a:buFont typeface="Wingdings" pitchFamily="2" charset="2"/>
              <a:buChar char="p"/>
            </a:pPr>
            <a:r>
              <a:rPr lang="zh-TW" altLang="en-US" sz="1600" dirty="0" smtClean="0">
                <a:solidFill>
                  <a:schemeClr val="bg1"/>
                </a:solidFill>
                <a:latin typeface="標楷體" pitchFamily="65" charset="-120"/>
                <a:ea typeface="標楷體" pitchFamily="65" charset="-120"/>
              </a:rPr>
              <a:t> 遠紅外線鏡頭 </a:t>
            </a:r>
          </a:p>
        </p:txBody>
      </p:sp>
      <p:pic>
        <p:nvPicPr>
          <p:cNvPr id="2050" name="Picture 2" descr="C:\Users\michellesu0115\Desktop\banner_03.jpg"/>
          <p:cNvPicPr>
            <a:picLocks noChangeAspect="1" noChangeArrowheads="1"/>
          </p:cNvPicPr>
          <p:nvPr/>
        </p:nvPicPr>
        <p:blipFill>
          <a:blip r:embed="rId4" cstate="print"/>
          <a:srcRect l="29950" t="30991" r="16178"/>
          <a:stretch>
            <a:fillRect/>
          </a:stretch>
        </p:blipFill>
        <p:spPr bwMode="auto">
          <a:xfrm>
            <a:off x="623452" y="2352516"/>
            <a:ext cx="2078191" cy="1956343"/>
          </a:xfrm>
          <a:prstGeom prst="rect">
            <a:avLst/>
          </a:prstGeom>
          <a:noFill/>
        </p:spPr>
      </p:pic>
      <p:pic>
        <p:nvPicPr>
          <p:cNvPr id="2052" name="Picture 4" descr="ãè»è¼é¡é ­ãçåçæå°çµæ"/>
          <p:cNvPicPr>
            <a:picLocks noChangeAspect="1" noChangeArrowheads="1"/>
          </p:cNvPicPr>
          <p:nvPr/>
        </p:nvPicPr>
        <p:blipFill>
          <a:blip r:embed="rId5" cstate="print"/>
          <a:srcRect r="32268" b="8016"/>
          <a:stretch>
            <a:fillRect/>
          </a:stretch>
        </p:blipFill>
        <p:spPr bwMode="auto">
          <a:xfrm>
            <a:off x="5147578" y="2348360"/>
            <a:ext cx="2060046" cy="1957640"/>
          </a:xfrm>
          <a:prstGeom prst="rect">
            <a:avLst/>
          </a:prstGeom>
          <a:noFill/>
        </p:spPr>
      </p:pic>
      <p:sp>
        <p:nvSpPr>
          <p:cNvPr id="104" name="TextBox 48">
            <a:extLst>
              <a:ext uri="{FF2B5EF4-FFF2-40B4-BE49-F238E27FC236}">
                <a16:creationId xmlns="" xmlns:a16="http://schemas.microsoft.com/office/drawing/2014/main" id="{A5D7577A-17F3-4845-93E0-0BC23B5BAD1E}"/>
              </a:ext>
            </a:extLst>
          </p:cNvPr>
          <p:cNvSpPr txBox="1"/>
          <p:nvPr/>
        </p:nvSpPr>
        <p:spPr>
          <a:xfrm>
            <a:off x="7343209" y="4441408"/>
            <a:ext cx="1814839" cy="584775"/>
          </a:xfrm>
          <a:prstGeom prst="rect">
            <a:avLst/>
          </a:prstGeom>
          <a:noFill/>
        </p:spPr>
        <p:txBody>
          <a:bodyPr wrap="square" rtlCol="0">
            <a:spAutoFit/>
          </a:bodyPr>
          <a:lstStyle/>
          <a:p>
            <a:pPr>
              <a:buFont typeface="Wingdings" pitchFamily="2" charset="2"/>
              <a:buChar char="p"/>
            </a:pPr>
            <a:r>
              <a:rPr lang="zh-TW" altLang="en-US" sz="1600" dirty="0" smtClean="0">
                <a:solidFill>
                  <a:schemeClr val="bg1"/>
                </a:solidFill>
                <a:latin typeface="標楷體" pitchFamily="65" charset="-120"/>
                <a:ea typeface="標楷體" pitchFamily="65" charset="-120"/>
              </a:rPr>
              <a:t> 遊戲機鏡頭</a:t>
            </a:r>
            <a:endParaRPr lang="en-US" altLang="zh-TW" sz="1600" dirty="0" smtClean="0">
              <a:solidFill>
                <a:schemeClr val="bg1"/>
              </a:solidFill>
              <a:latin typeface="標楷體" pitchFamily="65" charset="-120"/>
              <a:ea typeface="標楷體" pitchFamily="65" charset="-120"/>
            </a:endParaRPr>
          </a:p>
          <a:p>
            <a:pPr>
              <a:buFont typeface="Wingdings" pitchFamily="2" charset="2"/>
              <a:buChar char="p"/>
            </a:pPr>
            <a:r>
              <a:rPr lang="zh-TW" altLang="en-US" sz="1600" dirty="0" smtClean="0">
                <a:solidFill>
                  <a:schemeClr val="bg1"/>
                </a:solidFill>
                <a:latin typeface="標楷體" pitchFamily="65" charset="-120"/>
                <a:ea typeface="標楷體" pitchFamily="65" charset="-120"/>
              </a:rPr>
              <a:t> </a:t>
            </a:r>
            <a:r>
              <a:rPr lang="en-US" altLang="zh-TW" sz="1600" dirty="0" smtClean="0">
                <a:solidFill>
                  <a:schemeClr val="bg1"/>
                </a:solidFill>
                <a:latin typeface="標楷體" pitchFamily="65" charset="-120"/>
                <a:ea typeface="標楷體" pitchFamily="65" charset="-120"/>
              </a:rPr>
              <a:t>AR/VR</a:t>
            </a:r>
            <a:r>
              <a:rPr lang="zh-TW" altLang="en-US" sz="1600" dirty="0" smtClean="0">
                <a:solidFill>
                  <a:schemeClr val="bg1"/>
                </a:solidFill>
                <a:latin typeface="標楷體" pitchFamily="65" charset="-120"/>
                <a:ea typeface="標楷體" pitchFamily="65" charset="-120"/>
              </a:rPr>
              <a:t>廣角鏡頭</a:t>
            </a:r>
          </a:p>
        </p:txBody>
      </p:sp>
      <p:sp>
        <p:nvSpPr>
          <p:cNvPr id="105" name="矩形 104"/>
          <p:cNvSpPr/>
          <p:nvPr/>
        </p:nvSpPr>
        <p:spPr>
          <a:xfrm>
            <a:off x="5243861" y="1612511"/>
            <a:ext cx="1807482" cy="584775"/>
          </a:xfrm>
          <a:prstGeom prst="rect">
            <a:avLst/>
          </a:prstGeom>
        </p:spPr>
        <p:txBody>
          <a:bodyPr wrap="none">
            <a:spAutoFit/>
          </a:bodyPr>
          <a:lstStyle/>
          <a:p>
            <a:pPr>
              <a:buFont typeface="Wingdings" pitchFamily="2" charset="2"/>
              <a:buChar char="n"/>
            </a:pPr>
            <a:r>
              <a:rPr lang="en-US" altLang="zh-TW" sz="1600" dirty="0" smtClean="0">
                <a:latin typeface="Batang" pitchFamily="18" charset="-127"/>
                <a:ea typeface="Batang" pitchFamily="18" charset="-127"/>
              </a:rPr>
              <a:t> </a:t>
            </a:r>
            <a:r>
              <a:rPr lang="zh-TW" altLang="en-US" sz="1600" b="1" dirty="0" smtClean="0">
                <a:latin typeface="Batang" pitchFamily="18" charset="-127"/>
                <a:ea typeface="Batang" pitchFamily="18" charset="-127"/>
              </a:rPr>
              <a:t>車載鏡頭</a:t>
            </a:r>
            <a:endParaRPr lang="en-US" altLang="zh-TW" sz="1600" b="1" dirty="0" smtClean="0">
              <a:latin typeface="Batang" pitchFamily="18" charset="-127"/>
              <a:ea typeface="Batang" pitchFamily="18" charset="-127"/>
            </a:endParaRPr>
          </a:p>
          <a:p>
            <a:r>
              <a:rPr lang="zh-TW" altLang="en-US" sz="1600" dirty="0" smtClean="0">
                <a:latin typeface="Batang" pitchFamily="18" charset="-127"/>
                <a:ea typeface="Batang" pitchFamily="18" charset="-127"/>
              </a:rPr>
              <a:t>    </a:t>
            </a:r>
            <a:r>
              <a:rPr lang="en-US" altLang="zh-TW" sz="1400" dirty="0" smtClean="0">
                <a:latin typeface="Batang" pitchFamily="18" charset="-127"/>
                <a:ea typeface="Batang" pitchFamily="18" charset="-127"/>
              </a:rPr>
              <a:t>Automotive lens</a:t>
            </a:r>
          </a:p>
        </p:txBody>
      </p:sp>
      <p:pic>
        <p:nvPicPr>
          <p:cNvPr id="17" name="Picture 2" descr="ãKINKO LOGOãçåçæå°çµæ"/>
          <p:cNvPicPr>
            <a:picLocks noChangeAspect="1" noChangeArrowheads="1"/>
          </p:cNvPicPr>
          <p:nvPr/>
        </p:nvPicPr>
        <p:blipFill>
          <a:blip r:embed="rId6" cstate="print"/>
          <a:srcRect b="47261"/>
          <a:stretch>
            <a:fillRect/>
          </a:stretch>
        </p:blipFill>
        <p:spPr bwMode="auto">
          <a:xfrm>
            <a:off x="10632734" y="182556"/>
            <a:ext cx="1625770" cy="366084"/>
          </a:xfrm>
          <a:prstGeom prst="rect">
            <a:avLst/>
          </a:prstGeom>
          <a:noFill/>
        </p:spPr>
      </p:pic>
      <p:sp>
        <p:nvSpPr>
          <p:cNvPr id="20" name="矩形 19"/>
          <p:cNvSpPr/>
          <p:nvPr/>
        </p:nvSpPr>
        <p:spPr>
          <a:xfrm>
            <a:off x="7238438" y="1662155"/>
            <a:ext cx="1494320" cy="584775"/>
          </a:xfrm>
          <a:prstGeom prst="rect">
            <a:avLst/>
          </a:prstGeom>
        </p:spPr>
        <p:txBody>
          <a:bodyPr wrap="none">
            <a:spAutoFit/>
          </a:bodyPr>
          <a:lstStyle/>
          <a:p>
            <a:pPr>
              <a:buFont typeface="Wingdings" pitchFamily="2" charset="2"/>
              <a:buChar char="n"/>
            </a:pPr>
            <a:r>
              <a:rPr lang="en-US" altLang="zh-TW" sz="1600" dirty="0" smtClean="0">
                <a:latin typeface="Batang" pitchFamily="18" charset="-127"/>
                <a:ea typeface="Batang" pitchFamily="18" charset="-127"/>
              </a:rPr>
              <a:t> </a:t>
            </a:r>
            <a:r>
              <a:rPr lang="zh-TW" altLang="en-US" sz="1600" b="1" dirty="0" smtClean="0">
                <a:latin typeface="Batang" pitchFamily="18" charset="-127"/>
                <a:ea typeface="Batang" pitchFamily="18" charset="-127"/>
              </a:rPr>
              <a:t>遊戲機鏡頭</a:t>
            </a:r>
            <a:endParaRPr lang="en-US" altLang="zh-TW" sz="1600" b="1" dirty="0" smtClean="0">
              <a:latin typeface="Batang" pitchFamily="18" charset="-127"/>
              <a:ea typeface="Batang" pitchFamily="18" charset="-127"/>
            </a:endParaRPr>
          </a:p>
          <a:p>
            <a:r>
              <a:rPr lang="zh-TW" altLang="en-US" sz="1600" dirty="0" smtClean="0">
                <a:latin typeface="Batang" pitchFamily="18" charset="-127"/>
                <a:ea typeface="Batang" pitchFamily="18" charset="-127"/>
              </a:rPr>
              <a:t>    </a:t>
            </a:r>
            <a:r>
              <a:rPr lang="en-US" altLang="zh-TW" sz="1400" dirty="0" smtClean="0">
                <a:latin typeface="Batang" pitchFamily="18" charset="-127"/>
                <a:ea typeface="Batang" pitchFamily="18" charset="-127"/>
              </a:rPr>
              <a:t>Gaming lens</a:t>
            </a:r>
          </a:p>
        </p:txBody>
      </p:sp>
      <p:sp>
        <p:nvSpPr>
          <p:cNvPr id="24" name="矩形 23"/>
          <p:cNvSpPr/>
          <p:nvPr/>
        </p:nvSpPr>
        <p:spPr>
          <a:xfrm>
            <a:off x="9429483" y="1648301"/>
            <a:ext cx="1425390" cy="584775"/>
          </a:xfrm>
          <a:prstGeom prst="rect">
            <a:avLst/>
          </a:prstGeom>
        </p:spPr>
        <p:txBody>
          <a:bodyPr wrap="none">
            <a:spAutoFit/>
          </a:bodyPr>
          <a:lstStyle/>
          <a:p>
            <a:pPr>
              <a:buFont typeface="Wingdings" pitchFamily="2" charset="2"/>
              <a:buChar char="n"/>
            </a:pPr>
            <a:r>
              <a:rPr lang="en-US" altLang="zh-TW" sz="1600" b="1" dirty="0" smtClean="0">
                <a:latin typeface="Batang" pitchFamily="18" charset="-127"/>
                <a:ea typeface="Batang" pitchFamily="18" charset="-127"/>
              </a:rPr>
              <a:t> </a:t>
            </a:r>
            <a:r>
              <a:rPr lang="zh-TW" altLang="en-US" sz="1600" b="1" dirty="0" smtClean="0">
                <a:latin typeface="Batang" pitchFamily="18" charset="-127"/>
                <a:ea typeface="Batang" pitchFamily="18" charset="-127"/>
              </a:rPr>
              <a:t>手機鏡頭</a:t>
            </a:r>
            <a:endParaRPr lang="en-US" altLang="zh-TW" sz="1600" b="1" dirty="0" smtClean="0">
              <a:latin typeface="Batang" pitchFamily="18" charset="-127"/>
              <a:ea typeface="Batang" pitchFamily="18" charset="-127"/>
            </a:endParaRPr>
          </a:p>
          <a:p>
            <a:r>
              <a:rPr lang="zh-TW" altLang="en-US" sz="1600" dirty="0" smtClean="0">
                <a:latin typeface="Batang" pitchFamily="18" charset="-127"/>
                <a:ea typeface="Batang" pitchFamily="18" charset="-127"/>
              </a:rPr>
              <a:t>    </a:t>
            </a:r>
            <a:r>
              <a:rPr lang="en-US" altLang="zh-TW" sz="1400" dirty="0" smtClean="0">
                <a:latin typeface="Batang" pitchFamily="18" charset="-127"/>
                <a:ea typeface="Batang" pitchFamily="18" charset="-127"/>
              </a:rPr>
              <a:t>Mobile lens</a:t>
            </a:r>
          </a:p>
        </p:txBody>
      </p:sp>
      <p:pic>
        <p:nvPicPr>
          <p:cNvPr id="29" name="Picture 4" descr="ãAR VRãçåçæå°çµæ"/>
          <p:cNvPicPr>
            <a:picLocks noChangeAspect="1" noChangeArrowheads="1"/>
          </p:cNvPicPr>
          <p:nvPr/>
        </p:nvPicPr>
        <p:blipFill>
          <a:blip r:embed="rId3" cstate="print"/>
          <a:srcRect l="10511" r="12678"/>
          <a:stretch>
            <a:fillRect/>
          </a:stretch>
        </p:blipFill>
        <p:spPr bwMode="auto">
          <a:xfrm>
            <a:off x="2854193" y="2338246"/>
            <a:ext cx="2064827" cy="1969364"/>
          </a:xfrm>
          <a:prstGeom prst="rect">
            <a:avLst/>
          </a:prstGeom>
          <a:noFill/>
        </p:spPr>
      </p:pic>
      <p:sp>
        <p:nvSpPr>
          <p:cNvPr id="31" name="矩形 30"/>
          <p:cNvSpPr/>
          <p:nvPr/>
        </p:nvSpPr>
        <p:spPr>
          <a:xfrm>
            <a:off x="2749161" y="1672547"/>
            <a:ext cx="2241319" cy="584775"/>
          </a:xfrm>
          <a:prstGeom prst="rect">
            <a:avLst/>
          </a:prstGeom>
        </p:spPr>
        <p:txBody>
          <a:bodyPr wrap="none">
            <a:spAutoFit/>
          </a:bodyPr>
          <a:lstStyle/>
          <a:p>
            <a:pPr>
              <a:buFont typeface="Wingdings" pitchFamily="2" charset="2"/>
              <a:buChar char="n"/>
            </a:pPr>
            <a:r>
              <a:rPr lang="en-US" altLang="zh-TW" sz="1600" dirty="0" smtClean="0">
                <a:latin typeface="Batang" pitchFamily="18" charset="-127"/>
                <a:ea typeface="Batang" pitchFamily="18" charset="-127"/>
              </a:rPr>
              <a:t> </a:t>
            </a:r>
            <a:r>
              <a:rPr lang="zh-TW" altLang="en-US" sz="1600" b="1" dirty="0" smtClean="0">
                <a:latin typeface="Batang" pitchFamily="18" charset="-127"/>
                <a:ea typeface="Batang" pitchFamily="18" charset="-127"/>
              </a:rPr>
              <a:t>高附加價值投影鏡頭</a:t>
            </a:r>
            <a:endParaRPr lang="en-US" altLang="zh-TW" sz="1600" b="1" dirty="0" smtClean="0">
              <a:latin typeface="Batang" pitchFamily="18" charset="-127"/>
              <a:ea typeface="Batang" pitchFamily="18" charset="-127"/>
            </a:endParaRPr>
          </a:p>
          <a:p>
            <a:r>
              <a:rPr lang="zh-TW" altLang="en-US" sz="1600" dirty="0" smtClean="0">
                <a:latin typeface="Batang" pitchFamily="18" charset="-127"/>
                <a:ea typeface="Batang" pitchFamily="18" charset="-127"/>
              </a:rPr>
              <a:t>    </a:t>
            </a:r>
            <a:r>
              <a:rPr lang="en-US" altLang="zh-TW" sz="1400" dirty="0" smtClean="0">
                <a:latin typeface="Batang" pitchFamily="18" charset="-127"/>
                <a:ea typeface="Batang" pitchFamily="18" charset="-127"/>
              </a:rPr>
              <a:t>Projector lens</a:t>
            </a:r>
            <a:endParaRPr lang="en-US" altLang="zh-TW" sz="1600" dirty="0" smtClean="0">
              <a:latin typeface="Batang" pitchFamily="18" charset="-127"/>
              <a:ea typeface="Batang" pitchFamily="18" charset="-127"/>
            </a:endParaRPr>
          </a:p>
        </p:txBody>
      </p:sp>
      <p:pic>
        <p:nvPicPr>
          <p:cNvPr id="11270" name="Picture 6" descr="ç¸éåç"/>
          <p:cNvPicPr>
            <a:picLocks noChangeAspect="1" noChangeArrowheads="1"/>
          </p:cNvPicPr>
          <p:nvPr/>
        </p:nvPicPr>
        <p:blipFill>
          <a:blip r:embed="rId7" cstate="print"/>
          <a:srcRect l="17089" r="17506"/>
          <a:stretch>
            <a:fillRect/>
          </a:stretch>
        </p:blipFill>
        <p:spPr bwMode="auto">
          <a:xfrm>
            <a:off x="7327901" y="2335876"/>
            <a:ext cx="2078182" cy="1985167"/>
          </a:xfrm>
          <a:prstGeom prst="rect">
            <a:avLst/>
          </a:prstGeom>
          <a:noFill/>
        </p:spPr>
      </p:pic>
      <p:sp>
        <p:nvSpPr>
          <p:cNvPr id="32" name="TextBox 48">
            <a:extLst>
              <a:ext uri="{FF2B5EF4-FFF2-40B4-BE49-F238E27FC236}">
                <a16:creationId xmlns="" xmlns:a16="http://schemas.microsoft.com/office/drawing/2014/main" id="{A5D7577A-17F3-4845-93E0-0BC23B5BAD1E}"/>
              </a:ext>
            </a:extLst>
          </p:cNvPr>
          <p:cNvSpPr txBox="1"/>
          <p:nvPr/>
        </p:nvSpPr>
        <p:spPr>
          <a:xfrm>
            <a:off x="9523343" y="4444461"/>
            <a:ext cx="1720602" cy="830997"/>
          </a:xfrm>
          <a:prstGeom prst="rect">
            <a:avLst/>
          </a:prstGeom>
          <a:noFill/>
        </p:spPr>
        <p:txBody>
          <a:bodyPr wrap="square" rtlCol="0">
            <a:spAutoFit/>
          </a:bodyPr>
          <a:lstStyle/>
          <a:p>
            <a:pPr fontAlgn="ctr">
              <a:buFont typeface="Wingdings" pitchFamily="2" charset="2"/>
              <a:buChar char="p"/>
            </a:pPr>
            <a:r>
              <a:rPr lang="zh-TW" altLang="en-US" sz="1600" dirty="0" smtClean="0">
                <a:solidFill>
                  <a:schemeClr val="bg1"/>
                </a:solidFill>
                <a:latin typeface="標楷體" pitchFamily="65" charset="-120"/>
                <a:ea typeface="標楷體" pitchFamily="65" charset="-120"/>
              </a:rPr>
              <a:t> 高畫素鏡頭</a:t>
            </a:r>
          </a:p>
          <a:p>
            <a:pPr fontAlgn="ctr">
              <a:buFont typeface="Wingdings" pitchFamily="2" charset="2"/>
              <a:buChar char="p"/>
            </a:pPr>
            <a:r>
              <a:rPr lang="en-US" altLang="zh-TW" sz="1600" dirty="0" smtClean="0">
                <a:solidFill>
                  <a:schemeClr val="bg1"/>
                </a:solidFill>
                <a:latin typeface="標楷體" pitchFamily="65" charset="-120"/>
                <a:ea typeface="標楷體" pitchFamily="65" charset="-120"/>
              </a:rPr>
              <a:t> </a:t>
            </a:r>
            <a:r>
              <a:rPr lang="zh-TW" altLang="en-US" sz="1600" dirty="0" smtClean="0">
                <a:solidFill>
                  <a:schemeClr val="bg1"/>
                </a:solidFill>
                <a:latin typeface="標楷體" pitchFamily="65" charset="-120"/>
                <a:ea typeface="標楷體" pitchFamily="65" charset="-120"/>
              </a:rPr>
              <a:t>雙鏡頭</a:t>
            </a:r>
          </a:p>
          <a:p>
            <a:pPr fontAlgn="ctr">
              <a:buFont typeface="Wingdings" pitchFamily="2" charset="2"/>
              <a:buChar char="p"/>
            </a:pPr>
            <a:r>
              <a:rPr lang="zh-TW" altLang="en-US" sz="1600" dirty="0" smtClean="0">
                <a:solidFill>
                  <a:schemeClr val="bg1"/>
                </a:solidFill>
                <a:latin typeface="標楷體" pitchFamily="65" charset="-120"/>
                <a:ea typeface="標楷體" pitchFamily="65" charset="-120"/>
              </a:rPr>
              <a:t> </a:t>
            </a:r>
            <a:r>
              <a:rPr lang="en-US" altLang="zh-TW" sz="1600" dirty="0" smtClean="0">
                <a:solidFill>
                  <a:schemeClr val="bg1"/>
                </a:solidFill>
                <a:latin typeface="標楷體" pitchFamily="65" charset="-120"/>
                <a:ea typeface="標楷體" pitchFamily="65" charset="-120"/>
              </a:rPr>
              <a:t>3D sensing</a:t>
            </a:r>
            <a:endParaRPr lang="zh-TW" altLang="en-US" sz="1600" dirty="0" smtClean="0">
              <a:solidFill>
                <a:schemeClr val="bg1"/>
              </a:solidFill>
              <a:latin typeface="標楷體" pitchFamily="65" charset="-120"/>
              <a:ea typeface="標楷體" pitchFamily="65" charset="-120"/>
            </a:endParaRPr>
          </a:p>
        </p:txBody>
      </p:sp>
      <p:sp>
        <p:nvSpPr>
          <p:cNvPr id="33" name="TextBox 48">
            <a:extLst>
              <a:ext uri="{FF2B5EF4-FFF2-40B4-BE49-F238E27FC236}">
                <a16:creationId xmlns="" xmlns:a16="http://schemas.microsoft.com/office/drawing/2014/main" id="{A5D7577A-17F3-4845-93E0-0BC23B5BAD1E}"/>
              </a:ext>
            </a:extLst>
          </p:cNvPr>
          <p:cNvSpPr txBox="1"/>
          <p:nvPr/>
        </p:nvSpPr>
        <p:spPr>
          <a:xfrm>
            <a:off x="2845071" y="4471301"/>
            <a:ext cx="1814839" cy="584775"/>
          </a:xfrm>
          <a:prstGeom prst="rect">
            <a:avLst/>
          </a:prstGeom>
          <a:noFill/>
        </p:spPr>
        <p:txBody>
          <a:bodyPr wrap="square" rtlCol="0">
            <a:spAutoFit/>
          </a:bodyPr>
          <a:lstStyle/>
          <a:p>
            <a:pPr>
              <a:buFont typeface="Wingdings" pitchFamily="2" charset="2"/>
              <a:buChar char="p"/>
            </a:pPr>
            <a:r>
              <a:rPr lang="zh-TW" altLang="en-US" sz="1600" dirty="0" smtClean="0">
                <a:solidFill>
                  <a:schemeClr val="bg1"/>
                </a:solidFill>
                <a:latin typeface="標楷體" pitchFamily="65" charset="-120"/>
                <a:ea typeface="標楷體" pitchFamily="65" charset="-120"/>
              </a:rPr>
              <a:t> </a:t>
            </a:r>
            <a:r>
              <a:rPr lang="en-US" altLang="zh-TW" sz="1600" dirty="0" smtClean="0">
                <a:solidFill>
                  <a:schemeClr val="bg1"/>
                </a:solidFill>
                <a:latin typeface="標楷體" pitchFamily="65" charset="-120"/>
                <a:ea typeface="標楷體" pitchFamily="65" charset="-120"/>
              </a:rPr>
              <a:t>4K</a:t>
            </a:r>
            <a:r>
              <a:rPr lang="zh-TW" altLang="en-US" sz="1600" dirty="0" smtClean="0">
                <a:solidFill>
                  <a:schemeClr val="bg1"/>
                </a:solidFill>
                <a:latin typeface="標楷體" pitchFamily="65" charset="-120"/>
                <a:ea typeface="標楷體" pitchFamily="65" charset="-120"/>
              </a:rPr>
              <a:t>投影機鏡頭</a:t>
            </a:r>
            <a:endParaRPr lang="en-US" altLang="zh-TW" sz="1600" dirty="0" smtClean="0">
              <a:solidFill>
                <a:schemeClr val="bg1"/>
              </a:solidFill>
              <a:latin typeface="標楷體" pitchFamily="65" charset="-120"/>
              <a:ea typeface="標楷體" pitchFamily="65" charset="-120"/>
            </a:endParaRPr>
          </a:p>
          <a:p>
            <a:pPr>
              <a:buFont typeface="Wingdings" pitchFamily="2" charset="2"/>
              <a:buChar char="p"/>
            </a:pPr>
            <a:r>
              <a:rPr lang="zh-TW" altLang="en-US" sz="1600" dirty="0" smtClean="0">
                <a:solidFill>
                  <a:schemeClr val="bg1"/>
                </a:solidFill>
                <a:latin typeface="標楷體" pitchFamily="65" charset="-120"/>
                <a:ea typeface="標楷體" pitchFamily="65" charset="-120"/>
              </a:rPr>
              <a:t> 博弈投影鏡頭</a:t>
            </a:r>
          </a:p>
        </p:txBody>
      </p:sp>
      <p:pic>
        <p:nvPicPr>
          <p:cNvPr id="11275" name="Picture 11" descr="ç¸éåç"/>
          <p:cNvPicPr>
            <a:picLocks noChangeAspect="1" noChangeArrowheads="1"/>
          </p:cNvPicPr>
          <p:nvPr/>
        </p:nvPicPr>
        <p:blipFill>
          <a:blip r:embed="rId8" cstate="print"/>
          <a:srcRect l="16426" r="3116"/>
          <a:stretch>
            <a:fillRect/>
          </a:stretch>
        </p:blipFill>
        <p:spPr bwMode="auto">
          <a:xfrm>
            <a:off x="2848706" y="2340264"/>
            <a:ext cx="2069869" cy="1995054"/>
          </a:xfrm>
          <a:prstGeom prst="rect">
            <a:avLst/>
          </a:prstGeom>
          <a:noFill/>
        </p:spPr>
      </p:pic>
      <p:sp>
        <p:nvSpPr>
          <p:cNvPr id="27" name="Subtitle 6">
            <a:extLst>
              <a:ext uri="{FF2B5EF4-FFF2-40B4-BE49-F238E27FC236}">
                <a16:creationId xmlns:a16="http://schemas.microsoft.com/office/drawing/2014/main" xmlns="" id="{2F810A1C-6660-4E36-B579-2B632E9431B6}"/>
              </a:ext>
            </a:extLst>
          </p:cNvPr>
          <p:cNvSpPr txBox="1">
            <a:spLocks/>
          </p:cNvSpPr>
          <p:nvPr/>
        </p:nvSpPr>
        <p:spPr>
          <a:xfrm>
            <a:off x="2743201" y="378662"/>
            <a:ext cx="7296538" cy="663358"/>
          </a:xfrm>
          <a:prstGeom prst="rect">
            <a:avLst/>
          </a:prstGeom>
        </p:spPr>
        <p:txBody>
          <a:bodyPr vert="horz" lIns="91440" tIns="45720" rIns="91440" bIns="45720" numCol="1" spcCol="365760" rtlCol="0" anchor="ctr">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lnSpc>
                <a:spcPts val="2000"/>
              </a:lnSpc>
            </a:pPr>
            <a:r>
              <a:rPr lang="zh-TW" altLang="en-US" sz="3600" b="1" dirty="0" smtClean="0">
                <a:solidFill>
                  <a:schemeClr val="tx1">
                    <a:lumMod val="85000"/>
                    <a:lumOff val="15000"/>
                  </a:schemeClr>
                </a:solidFill>
                <a:latin typeface="標楷體" pitchFamily="65" charset="-120"/>
                <a:ea typeface="標楷體" pitchFamily="65" charset="-120"/>
                <a:cs typeface="Montserrat" charset="0"/>
              </a:rPr>
              <a:t>產品開發 </a:t>
            </a:r>
            <a:r>
              <a:rPr lang="en-US" altLang="zh-TW" sz="3600" b="1" dirty="0" smtClean="0">
                <a:solidFill>
                  <a:schemeClr val="tx1">
                    <a:lumMod val="85000"/>
                    <a:lumOff val="15000"/>
                  </a:schemeClr>
                </a:solidFill>
                <a:latin typeface="標楷體" pitchFamily="65" charset="-120"/>
                <a:ea typeface="標楷體" pitchFamily="65" charset="-120"/>
                <a:cs typeface="Montserrat" charset="0"/>
              </a:rPr>
              <a:t>Product Development</a:t>
            </a:r>
            <a:endParaRPr lang="en-US" sz="3600" b="1" dirty="0">
              <a:solidFill>
                <a:schemeClr val="tx1">
                  <a:lumMod val="85000"/>
                  <a:lumOff val="15000"/>
                </a:schemeClr>
              </a:solidFill>
              <a:latin typeface="標楷體" pitchFamily="65" charset="-120"/>
              <a:ea typeface="標楷體" pitchFamily="65" charset="-120"/>
              <a:cs typeface="Montserrat" charset="0"/>
            </a:endParaRPr>
          </a:p>
        </p:txBody>
      </p:sp>
    </p:spTree>
    <p:extLst>
      <p:ext uri="{BB962C8B-B14F-4D97-AF65-F5344CB8AC3E}">
        <p14:creationId xmlns="" xmlns:p14="http://schemas.microsoft.com/office/powerpoint/2010/main" val="22509180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 xmlns:a16="http://schemas.microsoft.com/office/drawing/2014/main" id="{7122EBB6-BCF4-4E27-84ED-719508EBB2E0}"/>
              </a:ext>
            </a:extLst>
          </p:cNvPr>
          <p:cNvSpPr>
            <a:spLocks noGrp="1"/>
          </p:cNvSpPr>
          <p:nvPr>
            <p:ph type="subTitle" idx="4294967295"/>
          </p:nvPr>
        </p:nvSpPr>
        <p:spPr>
          <a:xfrm>
            <a:off x="1948589" y="989026"/>
            <a:ext cx="7773955" cy="363912"/>
          </a:xfrm>
        </p:spPr>
        <p:txBody>
          <a:bodyPr>
            <a:noAutofit/>
          </a:bodyPr>
          <a:lstStyle/>
          <a:p>
            <a:pPr marL="0" indent="0" algn="ctr">
              <a:buNone/>
            </a:pPr>
            <a:r>
              <a:rPr lang="en-US" altLang="zh-TW" sz="1600" dirty="0" smtClean="0">
                <a:latin typeface="標楷體" pitchFamily="65" charset="-120"/>
                <a:ea typeface="標楷體" pitchFamily="65" charset="-120"/>
              </a:rPr>
              <a:t>Innovate the way we live</a:t>
            </a:r>
            <a:r>
              <a:rPr lang="en-US" sz="1600" dirty="0" smtClean="0">
                <a:latin typeface="標楷體" pitchFamily="65" charset="-120"/>
                <a:ea typeface="標楷體" pitchFamily="65" charset="-120"/>
              </a:rPr>
              <a:t>. Make the life better.</a:t>
            </a:r>
            <a:endParaRPr lang="en-US" sz="1600" dirty="0">
              <a:latin typeface="標楷體" pitchFamily="65" charset="-120"/>
              <a:ea typeface="標楷體" pitchFamily="65" charset="-120"/>
            </a:endParaRPr>
          </a:p>
        </p:txBody>
      </p:sp>
      <p:pic>
        <p:nvPicPr>
          <p:cNvPr id="17" name="Picture 2" descr="ãKINKO LOGOãçåçæå°çµæ"/>
          <p:cNvPicPr>
            <a:picLocks noChangeAspect="1" noChangeArrowheads="1"/>
          </p:cNvPicPr>
          <p:nvPr/>
        </p:nvPicPr>
        <p:blipFill>
          <a:blip r:embed="rId2" cstate="print"/>
          <a:srcRect b="47261"/>
          <a:stretch>
            <a:fillRect/>
          </a:stretch>
        </p:blipFill>
        <p:spPr bwMode="auto">
          <a:xfrm>
            <a:off x="10632734" y="182556"/>
            <a:ext cx="1625770" cy="366084"/>
          </a:xfrm>
          <a:prstGeom prst="rect">
            <a:avLst/>
          </a:prstGeom>
          <a:noFill/>
        </p:spPr>
      </p:pic>
      <p:sp>
        <p:nvSpPr>
          <p:cNvPr id="24" name="Subtitle 6">
            <a:extLst>
              <a:ext uri="{FF2B5EF4-FFF2-40B4-BE49-F238E27FC236}">
                <a16:creationId xmlns:a16="http://schemas.microsoft.com/office/drawing/2014/main" xmlns="" id="{18D10809-D9F1-48D0-999D-BBE1757F7855}"/>
              </a:ext>
            </a:extLst>
          </p:cNvPr>
          <p:cNvSpPr txBox="1">
            <a:spLocks/>
          </p:cNvSpPr>
          <p:nvPr/>
        </p:nvSpPr>
        <p:spPr>
          <a:xfrm>
            <a:off x="3138207" y="318797"/>
            <a:ext cx="5604576" cy="663358"/>
          </a:xfrm>
          <a:prstGeom prst="rect">
            <a:avLst/>
          </a:prstGeom>
        </p:spPr>
        <p:txBody>
          <a:bodyPr vert="horz" lIns="91440" tIns="45720" rIns="91440" bIns="45720" numCol="1" spcCol="365760" rtlCol="0" anchor="ctr">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lnSpc>
                <a:spcPts val="2000"/>
              </a:lnSpc>
            </a:pPr>
            <a:r>
              <a:rPr lang="zh-TW" altLang="en-US" sz="3600" b="1" dirty="0" smtClean="0">
                <a:solidFill>
                  <a:schemeClr val="tx1">
                    <a:lumMod val="85000"/>
                    <a:lumOff val="15000"/>
                  </a:schemeClr>
                </a:solidFill>
                <a:latin typeface="標楷體" pitchFamily="65" charset="-120"/>
                <a:ea typeface="標楷體" pitchFamily="65" charset="-120"/>
              </a:rPr>
              <a:t>產品佔比 </a:t>
            </a:r>
            <a:r>
              <a:rPr lang="en-US" altLang="zh-TW" sz="3600" b="1" dirty="0" smtClean="0">
                <a:solidFill>
                  <a:schemeClr val="tx1">
                    <a:lumMod val="85000"/>
                    <a:lumOff val="15000"/>
                  </a:schemeClr>
                </a:solidFill>
                <a:latin typeface="標楷體" pitchFamily="65" charset="-120"/>
                <a:ea typeface="標楷體" pitchFamily="65" charset="-120"/>
              </a:rPr>
              <a:t>Product Ratio</a:t>
            </a:r>
            <a:endParaRPr lang="en-US" sz="3600" b="1" dirty="0">
              <a:solidFill>
                <a:schemeClr val="tx1">
                  <a:lumMod val="85000"/>
                  <a:lumOff val="15000"/>
                </a:schemeClr>
              </a:solidFill>
              <a:latin typeface="標楷體" pitchFamily="65" charset="-120"/>
              <a:ea typeface="標楷體" pitchFamily="65" charset="-120"/>
              <a:cs typeface="Montserrat" charset="0"/>
            </a:endParaRPr>
          </a:p>
        </p:txBody>
      </p:sp>
      <p:graphicFrame>
        <p:nvGraphicFramePr>
          <p:cNvPr id="8" name="圖表 7"/>
          <p:cNvGraphicFramePr/>
          <p:nvPr/>
        </p:nvGraphicFramePr>
        <p:xfrm>
          <a:off x="5143500" y="1720298"/>
          <a:ext cx="8394700" cy="485830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表格 8"/>
          <p:cNvGraphicFramePr>
            <a:graphicFrameLocks noGrp="1"/>
          </p:cNvGraphicFramePr>
          <p:nvPr/>
        </p:nvGraphicFramePr>
        <p:xfrm>
          <a:off x="171449" y="1575859"/>
          <a:ext cx="4832350" cy="4443943"/>
        </p:xfrm>
        <a:graphic>
          <a:graphicData uri="http://schemas.openxmlformats.org/drawingml/2006/table">
            <a:tbl>
              <a:tblPr/>
              <a:tblGrid>
                <a:gridCol w="1770377"/>
                <a:gridCol w="1550674"/>
                <a:gridCol w="1511299"/>
              </a:tblGrid>
              <a:tr h="393767">
                <a:tc>
                  <a:txBody>
                    <a:bodyPr/>
                    <a:lstStyle/>
                    <a:p>
                      <a:pPr algn="l" fontAlgn="ctr"/>
                      <a:r>
                        <a:rPr lang="zh-TW" altLang="en-US" sz="1800" b="0" i="0" u="none" strike="noStrike" dirty="0">
                          <a:solidFill>
                            <a:srgbClr val="000000"/>
                          </a:solidFill>
                          <a:latin typeface="微軟正黑體"/>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1800" b="0" i="0" u="none" strike="noStrike">
                          <a:solidFill>
                            <a:srgbClr val="000000"/>
                          </a:solidFill>
                          <a:latin typeface="Calibri"/>
                        </a:rPr>
                        <a:t>2018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800" b="0" i="0" u="none" strike="noStrike" dirty="0">
                          <a:solidFill>
                            <a:srgbClr val="000000"/>
                          </a:solidFill>
                          <a:latin typeface="Calibri"/>
                        </a:rPr>
                        <a:t>2019(Q1~Q3)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393767">
                <a:tc>
                  <a:txBody>
                    <a:bodyPr/>
                    <a:lstStyle/>
                    <a:p>
                      <a:pPr algn="ctr" fontAlgn="ctr"/>
                      <a:r>
                        <a:rPr lang="zh-TW" altLang="en-US" sz="1800" b="0" i="0" u="none" strike="noStrike" dirty="0">
                          <a:solidFill>
                            <a:srgbClr val="000000"/>
                          </a:solidFill>
                          <a:latin typeface="微軟正黑體"/>
                        </a:rPr>
                        <a:t>單眼相機產品</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1800" b="0" i="0" u="none" strike="noStrike" dirty="0">
                          <a:solidFill>
                            <a:srgbClr val="000000"/>
                          </a:solidFill>
                          <a:latin typeface="Calibri"/>
                        </a:rPr>
                        <a:t>56.5%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1800" b="0" i="0" u="none" strike="noStrike" dirty="0">
                          <a:solidFill>
                            <a:srgbClr val="000000"/>
                          </a:solidFill>
                          <a:latin typeface="Calibri"/>
                        </a:rPr>
                        <a:t>43.9%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12518">
                <a:tc>
                  <a:txBody>
                    <a:bodyPr/>
                    <a:lstStyle/>
                    <a:p>
                      <a:pPr algn="ctr" fontAlgn="ctr"/>
                      <a:r>
                        <a:rPr lang="en-US" sz="1800" b="0" i="0" u="none" strike="noStrike" dirty="0">
                          <a:solidFill>
                            <a:srgbClr val="000000"/>
                          </a:solidFill>
                          <a:latin typeface="微軟正黑體"/>
                        </a:rPr>
                        <a:t>IOT </a:t>
                      </a:r>
                      <a:r>
                        <a:rPr lang="zh-TW" altLang="en-US" sz="1800" b="0" i="0" u="none" strike="noStrike" dirty="0">
                          <a:solidFill>
                            <a:srgbClr val="000000"/>
                          </a:solidFill>
                          <a:latin typeface="微軟正黑體"/>
                        </a:rPr>
                        <a:t>產品</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1800" b="0" i="0" u="none" strike="noStrike">
                          <a:solidFill>
                            <a:srgbClr val="000000"/>
                          </a:solidFill>
                          <a:latin typeface="Calibri"/>
                        </a:rPr>
                        <a:t>12.2%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1800" b="0" i="0" u="none" strike="noStrike" dirty="0">
                          <a:solidFill>
                            <a:srgbClr val="000000"/>
                          </a:solidFill>
                          <a:latin typeface="Calibri"/>
                        </a:rPr>
                        <a:t>20.4%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12518">
                <a:tc>
                  <a:txBody>
                    <a:bodyPr/>
                    <a:lstStyle/>
                    <a:p>
                      <a:pPr algn="ctr" fontAlgn="ctr"/>
                      <a:r>
                        <a:rPr lang="zh-TW" altLang="en-US" sz="1800" b="0" i="0" u="none" strike="noStrike" dirty="0">
                          <a:solidFill>
                            <a:srgbClr val="000000"/>
                          </a:solidFill>
                          <a:latin typeface="微軟正黑體"/>
                        </a:rPr>
                        <a:t>投影機產品</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1800" b="0" i="0" u="none" strike="noStrike">
                          <a:solidFill>
                            <a:srgbClr val="000000"/>
                          </a:solidFill>
                          <a:latin typeface="Calibri"/>
                        </a:rPr>
                        <a:t>5.7%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1800" b="0" i="0" u="none" strike="noStrike" dirty="0">
                          <a:solidFill>
                            <a:srgbClr val="000000"/>
                          </a:solidFill>
                          <a:latin typeface="Calibri"/>
                        </a:rPr>
                        <a:t>9.1%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12518">
                <a:tc>
                  <a:txBody>
                    <a:bodyPr/>
                    <a:lstStyle/>
                    <a:p>
                      <a:pPr algn="ctr" fontAlgn="ctr"/>
                      <a:r>
                        <a:rPr lang="zh-TW" altLang="en-US" sz="1800" b="0" i="0" u="none" strike="noStrike" dirty="0">
                          <a:solidFill>
                            <a:srgbClr val="000000"/>
                          </a:solidFill>
                          <a:latin typeface="微軟正黑體"/>
                        </a:rPr>
                        <a:t>車載產品</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1800" b="0" i="0" u="none" strike="noStrike">
                          <a:solidFill>
                            <a:srgbClr val="000000"/>
                          </a:solidFill>
                          <a:latin typeface="Calibri"/>
                        </a:rPr>
                        <a:t>8.7%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1800" b="0" i="0" u="none" strike="noStrike" dirty="0">
                          <a:solidFill>
                            <a:srgbClr val="000000"/>
                          </a:solidFill>
                          <a:latin typeface="Calibri"/>
                        </a:rPr>
                        <a:t>8.1%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93767">
                <a:tc>
                  <a:txBody>
                    <a:bodyPr/>
                    <a:lstStyle/>
                    <a:p>
                      <a:pPr algn="ctr" fontAlgn="ctr"/>
                      <a:r>
                        <a:rPr lang="zh-TW" altLang="en-US" sz="1800" b="0" i="0" u="none" strike="noStrike" dirty="0">
                          <a:solidFill>
                            <a:srgbClr val="000000"/>
                          </a:solidFill>
                          <a:latin typeface="微軟正黑體"/>
                        </a:rPr>
                        <a:t>遊戲機</a:t>
                      </a:r>
                      <a:r>
                        <a:rPr lang="en-US" altLang="zh-TW" sz="1800" b="0" i="0" u="none" strike="noStrike" dirty="0">
                          <a:solidFill>
                            <a:srgbClr val="000000"/>
                          </a:solidFill>
                          <a:latin typeface="微軟正黑體"/>
                        </a:rPr>
                        <a:t>/ </a:t>
                      </a:r>
                      <a:r>
                        <a:rPr lang="zh-TW" altLang="en-US" sz="1800" b="0" i="0" u="none" strike="noStrike" dirty="0">
                          <a:solidFill>
                            <a:srgbClr val="000000"/>
                          </a:solidFill>
                          <a:latin typeface="微軟正黑體"/>
                        </a:rPr>
                        <a:t>手機產品</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1800" b="0" i="0" u="none" strike="noStrike">
                          <a:solidFill>
                            <a:srgbClr val="000000"/>
                          </a:solidFill>
                          <a:latin typeface="Calibri"/>
                        </a:rPr>
                        <a:t>4.9%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1800" b="0" i="0" u="none" strike="noStrike" dirty="0">
                          <a:solidFill>
                            <a:srgbClr val="000000"/>
                          </a:solidFill>
                          <a:latin typeface="Calibri"/>
                        </a:rPr>
                        <a:t>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12518">
                <a:tc>
                  <a:txBody>
                    <a:bodyPr/>
                    <a:lstStyle/>
                    <a:p>
                      <a:pPr algn="ctr" fontAlgn="ctr"/>
                      <a:r>
                        <a:rPr lang="zh-TW" altLang="en-US" sz="1800" b="0" i="0" u="none" strike="noStrike" dirty="0">
                          <a:solidFill>
                            <a:srgbClr val="000000"/>
                          </a:solidFill>
                          <a:latin typeface="微軟正黑體"/>
                        </a:rPr>
                        <a:t>檢測產品</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1800" b="0" i="0" u="none" strike="noStrike">
                          <a:solidFill>
                            <a:srgbClr val="000000"/>
                          </a:solidFill>
                          <a:latin typeface="Calibri"/>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1800" b="0" i="0" u="none" strike="noStrike" dirty="0">
                          <a:solidFill>
                            <a:srgbClr val="000000"/>
                          </a:solidFill>
                          <a:latin typeface="Calibri"/>
                        </a:rPr>
                        <a:t>3.4%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93767">
                <a:tc>
                  <a:txBody>
                    <a:bodyPr/>
                    <a:lstStyle/>
                    <a:p>
                      <a:pPr algn="ctr" fontAlgn="ctr"/>
                      <a:r>
                        <a:rPr lang="zh-TW" altLang="en-US" sz="1800" b="0" i="0" u="none" strike="noStrike" dirty="0">
                          <a:solidFill>
                            <a:srgbClr val="000000"/>
                          </a:solidFill>
                          <a:latin typeface="微軟正黑體"/>
                        </a:rPr>
                        <a:t>工業產品</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1800" b="0" i="0" u="none" strike="noStrike">
                          <a:solidFill>
                            <a:srgbClr val="000000"/>
                          </a:solidFill>
                          <a:latin typeface="Calibri"/>
                        </a:rPr>
                        <a:t>2.9%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1800" b="0" i="0" u="none" strike="noStrike" dirty="0">
                          <a:solidFill>
                            <a:srgbClr val="000000"/>
                          </a:solidFill>
                          <a:latin typeface="Calibri"/>
                        </a:rPr>
                        <a:t>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12518">
                <a:tc>
                  <a:txBody>
                    <a:bodyPr/>
                    <a:lstStyle/>
                    <a:p>
                      <a:pPr algn="ctr" fontAlgn="ctr"/>
                      <a:r>
                        <a:rPr lang="zh-TW" altLang="en-US" sz="1800" b="0" i="0" u="none" strike="noStrike" dirty="0">
                          <a:solidFill>
                            <a:srgbClr val="000000"/>
                          </a:solidFill>
                          <a:latin typeface="微軟正黑體"/>
                        </a:rPr>
                        <a:t>醫療產品</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1800" b="0" i="0" u="none" strike="noStrike">
                          <a:solidFill>
                            <a:srgbClr val="000000"/>
                          </a:solidFill>
                          <a:latin typeface="Calibri"/>
                        </a:rPr>
                        <a:t>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1800" b="0" i="0" u="none" strike="noStrike" dirty="0">
                          <a:solidFill>
                            <a:srgbClr val="000000"/>
                          </a:solidFill>
                          <a:latin typeface="Calibri"/>
                        </a:rPr>
                        <a:t>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93767">
                <a:tc>
                  <a:txBody>
                    <a:bodyPr/>
                    <a:lstStyle/>
                    <a:p>
                      <a:pPr algn="ctr" fontAlgn="ctr"/>
                      <a:r>
                        <a:rPr lang="zh-TW" altLang="en-US" sz="1800" b="0" i="0" u="none" strike="noStrike" dirty="0">
                          <a:solidFill>
                            <a:srgbClr val="000000"/>
                          </a:solidFill>
                          <a:latin typeface="微軟正黑體"/>
                        </a:rPr>
                        <a:t>望遠鏡</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1800" b="0" i="0" u="none" strike="noStrike">
                          <a:solidFill>
                            <a:srgbClr val="000000"/>
                          </a:solidFill>
                          <a:latin typeface="Calibri"/>
                        </a:rPr>
                        <a:t>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1800" b="0" i="0" u="none" strike="noStrike" dirty="0">
                          <a:solidFill>
                            <a:srgbClr val="000000"/>
                          </a:solidFill>
                          <a:latin typeface="Calibri"/>
                        </a:rPr>
                        <a:t>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12518">
                <a:tc>
                  <a:txBody>
                    <a:bodyPr/>
                    <a:lstStyle/>
                    <a:p>
                      <a:pPr algn="ctr" fontAlgn="ctr"/>
                      <a:r>
                        <a:rPr lang="zh-TW" altLang="en-US" sz="1800" b="0" i="0" u="none" strike="noStrike" dirty="0">
                          <a:solidFill>
                            <a:srgbClr val="000000"/>
                          </a:solidFill>
                          <a:latin typeface="微軟正黑體"/>
                        </a:rPr>
                        <a:t>其他</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1800" b="0" i="0" u="none" strike="noStrike">
                          <a:solidFill>
                            <a:srgbClr val="000000"/>
                          </a:solidFill>
                          <a:latin typeface="Calibri"/>
                        </a:rPr>
                        <a:t>5.2%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1800" b="0" i="0" u="none" strike="noStrike" dirty="0">
                          <a:solidFill>
                            <a:srgbClr val="000000"/>
                          </a:solidFill>
                          <a:latin typeface="Calibri"/>
                        </a:rPr>
                        <a:t>4.5%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 xmlns:p14="http://schemas.microsoft.com/office/powerpoint/2010/main" val="22509180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 xmlns:a16="http://schemas.microsoft.com/office/drawing/2014/main" id="{7122EBB6-BCF4-4E27-84ED-719508EBB2E0}"/>
              </a:ext>
            </a:extLst>
          </p:cNvPr>
          <p:cNvSpPr>
            <a:spLocks noGrp="1"/>
          </p:cNvSpPr>
          <p:nvPr>
            <p:ph type="subTitle" idx="4294967295"/>
          </p:nvPr>
        </p:nvSpPr>
        <p:spPr>
          <a:xfrm>
            <a:off x="838200" y="1052512"/>
            <a:ext cx="10515600" cy="365741"/>
          </a:xfrm>
        </p:spPr>
        <p:txBody>
          <a:bodyPr>
            <a:noAutofit/>
          </a:bodyPr>
          <a:lstStyle/>
          <a:p>
            <a:pPr marL="0" indent="0" algn="ctr">
              <a:buNone/>
            </a:pPr>
            <a:r>
              <a:rPr lang="en-US" altLang="zh-TW" sz="1600" dirty="0" smtClean="0">
                <a:latin typeface="標楷體" pitchFamily="65" charset="-120"/>
                <a:ea typeface="標楷體" pitchFamily="65" charset="-120"/>
              </a:rPr>
              <a:t>Innovate the way we live</a:t>
            </a:r>
            <a:r>
              <a:rPr lang="en-US" sz="1600" dirty="0" smtClean="0">
                <a:latin typeface="標楷體" pitchFamily="65" charset="-120"/>
                <a:ea typeface="標楷體" pitchFamily="65" charset="-120"/>
              </a:rPr>
              <a:t>. Make the life better.</a:t>
            </a:r>
            <a:endParaRPr lang="en-US" sz="1600" dirty="0">
              <a:latin typeface="標楷體" pitchFamily="65" charset="-120"/>
              <a:ea typeface="標楷體" pitchFamily="65" charset="-120"/>
            </a:endParaRPr>
          </a:p>
        </p:txBody>
      </p:sp>
      <p:pic>
        <p:nvPicPr>
          <p:cNvPr id="17" name="Picture 2" descr="ãKINKO LOGOãçåçæå°çµæ"/>
          <p:cNvPicPr>
            <a:picLocks noChangeAspect="1" noChangeArrowheads="1"/>
          </p:cNvPicPr>
          <p:nvPr/>
        </p:nvPicPr>
        <p:blipFill>
          <a:blip r:embed="rId2" cstate="print"/>
          <a:srcRect b="47261"/>
          <a:stretch>
            <a:fillRect/>
          </a:stretch>
        </p:blipFill>
        <p:spPr bwMode="auto">
          <a:xfrm>
            <a:off x="10632734" y="182556"/>
            <a:ext cx="1625770" cy="366084"/>
          </a:xfrm>
          <a:prstGeom prst="rect">
            <a:avLst/>
          </a:prstGeom>
          <a:noFill/>
        </p:spPr>
      </p:pic>
      <p:grpSp>
        <p:nvGrpSpPr>
          <p:cNvPr id="53" name="群組 52"/>
          <p:cNvGrpSpPr/>
          <p:nvPr/>
        </p:nvGrpSpPr>
        <p:grpSpPr>
          <a:xfrm>
            <a:off x="1360922" y="1032853"/>
            <a:ext cx="9969634" cy="5529620"/>
            <a:chOff x="1601990" y="1157546"/>
            <a:chExt cx="8853835" cy="4910746"/>
          </a:xfrm>
        </p:grpSpPr>
        <p:pic>
          <p:nvPicPr>
            <p:cNvPr id="51202" name="Picture 2" descr="http://54.64.35.233/wp-content/uploads/2017/05/%E6%A0%B8%E5%BF%83%E5%83%B9%E5%80%BC-03-1024x836.png"/>
            <p:cNvPicPr>
              <a:picLocks noChangeAspect="1" noChangeArrowheads="1"/>
            </p:cNvPicPr>
            <p:nvPr/>
          </p:nvPicPr>
          <p:blipFill>
            <a:blip r:embed="rId3" cstate="print"/>
            <a:srcRect/>
            <a:stretch>
              <a:fillRect/>
            </a:stretch>
          </p:blipFill>
          <p:spPr bwMode="auto">
            <a:xfrm>
              <a:off x="3006840" y="1568710"/>
              <a:ext cx="5511449" cy="4499582"/>
            </a:xfrm>
            <a:prstGeom prst="rect">
              <a:avLst/>
            </a:prstGeom>
            <a:noFill/>
          </p:spPr>
        </p:pic>
        <p:sp>
          <p:nvSpPr>
            <p:cNvPr id="48" name="橢圓 47"/>
            <p:cNvSpPr/>
            <p:nvPr/>
          </p:nvSpPr>
          <p:spPr>
            <a:xfrm>
              <a:off x="6918960" y="2122517"/>
              <a:ext cx="1388226" cy="1379913"/>
            </a:xfrm>
            <a:prstGeom prst="ellipse">
              <a:avLst/>
            </a:prstGeom>
            <a:solidFill>
              <a:srgbClr val="00B0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51210" name="Picture 10" descr="ç¸éåç"/>
            <p:cNvPicPr>
              <a:picLocks noChangeAspect="1" noChangeArrowheads="1"/>
            </p:cNvPicPr>
            <p:nvPr/>
          </p:nvPicPr>
          <p:blipFill>
            <a:blip r:embed="rId4" cstate="print">
              <a:clrChange>
                <a:clrFrom>
                  <a:srgbClr val="EEEEEE"/>
                </a:clrFrom>
                <a:clrTo>
                  <a:srgbClr val="EEEEEE">
                    <a:alpha val="0"/>
                  </a:srgbClr>
                </a:clrTo>
              </a:clrChange>
            </a:blip>
            <a:srcRect l="5783" t="23474"/>
            <a:stretch>
              <a:fillRect/>
            </a:stretch>
          </p:blipFill>
          <p:spPr bwMode="auto">
            <a:xfrm>
              <a:off x="8385955" y="2739232"/>
              <a:ext cx="2069870" cy="1687687"/>
            </a:xfrm>
            <a:prstGeom prst="rect">
              <a:avLst/>
            </a:prstGeom>
            <a:noFill/>
          </p:spPr>
        </p:pic>
        <p:sp>
          <p:nvSpPr>
            <p:cNvPr id="43" name="橢圓 42"/>
            <p:cNvSpPr/>
            <p:nvPr/>
          </p:nvSpPr>
          <p:spPr>
            <a:xfrm>
              <a:off x="3990109" y="1654233"/>
              <a:ext cx="1388226" cy="1379913"/>
            </a:xfrm>
            <a:prstGeom prst="ellipse">
              <a:avLst/>
            </a:prstGeom>
            <a:solidFill>
              <a:srgbClr val="3277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4" name="文字方塊 43"/>
            <p:cNvSpPr txBox="1"/>
            <p:nvPr/>
          </p:nvSpPr>
          <p:spPr>
            <a:xfrm>
              <a:off x="4145609" y="2050452"/>
              <a:ext cx="1111372" cy="573994"/>
            </a:xfrm>
            <a:prstGeom prst="rect">
              <a:avLst/>
            </a:prstGeom>
            <a:noFill/>
          </p:spPr>
          <p:txBody>
            <a:bodyPr wrap="none" rtlCol="0">
              <a:spAutoFit/>
            </a:bodyPr>
            <a:lstStyle/>
            <a:p>
              <a:pPr algn="ctr"/>
              <a:r>
                <a:rPr lang="zh-TW" altLang="en-US" sz="2000" b="1" dirty="0" smtClean="0">
                  <a:solidFill>
                    <a:schemeClr val="bg1"/>
                  </a:solidFill>
                  <a:latin typeface="微軟正黑體" pitchFamily="34" charset="-120"/>
                  <a:ea typeface="微軟正黑體" pitchFamily="34" charset="-120"/>
                </a:rPr>
                <a:t>創新</a:t>
              </a:r>
              <a:endParaRPr lang="en-US" altLang="zh-TW" sz="2000" b="1" dirty="0" smtClean="0">
                <a:solidFill>
                  <a:schemeClr val="bg1"/>
                </a:solidFill>
                <a:latin typeface="微軟正黑體" pitchFamily="34" charset="-120"/>
                <a:ea typeface="微軟正黑體" pitchFamily="34" charset="-120"/>
              </a:endParaRPr>
            </a:p>
            <a:p>
              <a:pPr algn="ctr"/>
              <a:r>
                <a:rPr lang="en-US" altLang="zh-TW" sz="1600" b="1" dirty="0" smtClean="0">
                  <a:solidFill>
                    <a:schemeClr val="bg1"/>
                  </a:solidFill>
                  <a:latin typeface="微軟正黑體" pitchFamily="34" charset="-120"/>
                  <a:ea typeface="微軟正黑體" pitchFamily="34" charset="-120"/>
                </a:rPr>
                <a:t>Innovation</a:t>
              </a:r>
              <a:endParaRPr lang="zh-TW" altLang="en-US" sz="1600" b="1" dirty="0">
                <a:solidFill>
                  <a:schemeClr val="bg1"/>
                </a:solidFill>
                <a:latin typeface="微軟正黑體" pitchFamily="34" charset="-120"/>
                <a:ea typeface="微軟正黑體" pitchFamily="34" charset="-120"/>
              </a:endParaRPr>
            </a:p>
          </p:txBody>
        </p:sp>
        <p:pic>
          <p:nvPicPr>
            <p:cNvPr id="51204" name="Picture 4" descr="ãçæ³¡ ç´ æãçåçæå°çµæ"/>
            <p:cNvPicPr>
              <a:picLocks noChangeAspect="1" noChangeArrowheads="1"/>
            </p:cNvPicPr>
            <p:nvPr/>
          </p:nvPicPr>
          <p:blipFill>
            <a:blip r:embed="rId5" cstate="print">
              <a:clrChange>
                <a:clrFrom>
                  <a:srgbClr val="F6F6F6"/>
                </a:clrFrom>
                <a:clrTo>
                  <a:srgbClr val="F6F6F6">
                    <a:alpha val="0"/>
                  </a:srgbClr>
                </a:clrTo>
              </a:clrChange>
            </a:blip>
            <a:srcRect/>
            <a:stretch>
              <a:fillRect/>
            </a:stretch>
          </p:blipFill>
          <p:spPr bwMode="auto">
            <a:xfrm>
              <a:off x="1601990" y="1157546"/>
              <a:ext cx="2143125" cy="2143125"/>
            </a:xfrm>
            <a:prstGeom prst="rect">
              <a:avLst/>
            </a:prstGeom>
            <a:noFill/>
          </p:spPr>
        </p:pic>
        <p:sp>
          <p:nvSpPr>
            <p:cNvPr id="45" name="橢圓 44"/>
            <p:cNvSpPr/>
            <p:nvPr/>
          </p:nvSpPr>
          <p:spPr>
            <a:xfrm>
              <a:off x="5137266" y="3059085"/>
              <a:ext cx="1363288" cy="1346660"/>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47" name="Picture 2" descr="ãKINKO LOGOãçåçæå°çµæ"/>
            <p:cNvPicPr>
              <a:picLocks noChangeAspect="1" noChangeArrowheads="1"/>
            </p:cNvPicPr>
            <p:nvPr/>
          </p:nvPicPr>
          <p:blipFill>
            <a:blip r:embed="rId2" cstate="print"/>
            <a:srcRect b="47261"/>
            <a:stretch>
              <a:fillRect/>
            </a:stretch>
          </p:blipFill>
          <p:spPr bwMode="auto">
            <a:xfrm>
              <a:off x="5016101" y="3535356"/>
              <a:ext cx="1625770" cy="366084"/>
            </a:xfrm>
            <a:prstGeom prst="rect">
              <a:avLst/>
            </a:prstGeom>
            <a:noFill/>
          </p:spPr>
        </p:pic>
        <p:sp>
          <p:nvSpPr>
            <p:cNvPr id="50" name="文字方塊 49"/>
            <p:cNvSpPr txBox="1"/>
            <p:nvPr/>
          </p:nvSpPr>
          <p:spPr>
            <a:xfrm>
              <a:off x="7223086" y="2510423"/>
              <a:ext cx="797498" cy="573994"/>
            </a:xfrm>
            <a:prstGeom prst="rect">
              <a:avLst/>
            </a:prstGeom>
            <a:noFill/>
          </p:spPr>
          <p:txBody>
            <a:bodyPr wrap="none" rtlCol="0">
              <a:spAutoFit/>
            </a:bodyPr>
            <a:lstStyle/>
            <a:p>
              <a:pPr algn="ctr"/>
              <a:r>
                <a:rPr lang="zh-TW" altLang="en-US" sz="2000" b="1" dirty="0" smtClean="0">
                  <a:solidFill>
                    <a:schemeClr val="bg1"/>
                  </a:solidFill>
                  <a:latin typeface="微軟正黑體" pitchFamily="34" charset="-120"/>
                  <a:ea typeface="微軟正黑體" pitchFamily="34" charset="-120"/>
                </a:rPr>
                <a:t>品質</a:t>
              </a:r>
              <a:endParaRPr lang="en-US" altLang="zh-TW" sz="2000" b="1" dirty="0" smtClean="0">
                <a:solidFill>
                  <a:schemeClr val="bg1"/>
                </a:solidFill>
                <a:latin typeface="微軟正黑體" pitchFamily="34" charset="-120"/>
                <a:ea typeface="微軟正黑體" pitchFamily="34" charset="-120"/>
              </a:endParaRPr>
            </a:p>
            <a:p>
              <a:pPr algn="ctr"/>
              <a:r>
                <a:rPr lang="en-US" altLang="zh-TW" sz="1600" b="1" dirty="0" smtClean="0">
                  <a:solidFill>
                    <a:schemeClr val="bg1"/>
                  </a:solidFill>
                  <a:latin typeface="微軟正黑體" pitchFamily="34" charset="-120"/>
                  <a:ea typeface="微軟正黑體" pitchFamily="34" charset="-120"/>
                </a:rPr>
                <a:t>Quality</a:t>
              </a:r>
              <a:endParaRPr lang="zh-TW" altLang="en-US" sz="1600" b="1" dirty="0">
                <a:solidFill>
                  <a:schemeClr val="bg1"/>
                </a:solidFill>
                <a:latin typeface="微軟正黑體" pitchFamily="34" charset="-120"/>
                <a:ea typeface="微軟正黑體" pitchFamily="34" charset="-120"/>
              </a:endParaRPr>
            </a:p>
          </p:txBody>
        </p:sp>
        <p:sp>
          <p:nvSpPr>
            <p:cNvPr id="51" name="橢圓 50"/>
            <p:cNvSpPr/>
            <p:nvPr/>
          </p:nvSpPr>
          <p:spPr>
            <a:xfrm>
              <a:off x="6398029" y="4552605"/>
              <a:ext cx="1388226" cy="1379913"/>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2" name="文字方塊 51"/>
            <p:cNvSpPr txBox="1"/>
            <p:nvPr/>
          </p:nvSpPr>
          <p:spPr>
            <a:xfrm>
              <a:off x="6720661" y="4970041"/>
              <a:ext cx="760485" cy="573994"/>
            </a:xfrm>
            <a:prstGeom prst="rect">
              <a:avLst/>
            </a:prstGeom>
            <a:noFill/>
          </p:spPr>
          <p:txBody>
            <a:bodyPr wrap="none" rtlCol="0">
              <a:spAutoFit/>
            </a:bodyPr>
            <a:lstStyle/>
            <a:p>
              <a:pPr algn="ctr"/>
              <a:r>
                <a:rPr lang="zh-TW" altLang="en-US" sz="2000" b="1" dirty="0" smtClean="0">
                  <a:solidFill>
                    <a:schemeClr val="bg1"/>
                  </a:solidFill>
                  <a:latin typeface="微軟正黑體" pitchFamily="34" charset="-120"/>
                  <a:ea typeface="微軟正黑體" pitchFamily="34" charset="-120"/>
                </a:rPr>
                <a:t>速度</a:t>
              </a:r>
              <a:endParaRPr lang="en-US" altLang="zh-TW" sz="2000" b="1" dirty="0" smtClean="0">
                <a:solidFill>
                  <a:schemeClr val="bg1"/>
                </a:solidFill>
                <a:latin typeface="微軟正黑體" pitchFamily="34" charset="-120"/>
                <a:ea typeface="微軟正黑體" pitchFamily="34" charset="-120"/>
              </a:endParaRPr>
            </a:p>
            <a:p>
              <a:pPr algn="ctr"/>
              <a:r>
                <a:rPr lang="en-US" altLang="zh-TW" sz="1600" b="1" dirty="0" smtClean="0">
                  <a:solidFill>
                    <a:schemeClr val="bg1"/>
                  </a:solidFill>
                  <a:latin typeface="微軟正黑體" pitchFamily="34" charset="-120"/>
                  <a:ea typeface="微軟正黑體" pitchFamily="34" charset="-120"/>
                </a:rPr>
                <a:t>Speed </a:t>
              </a:r>
              <a:endParaRPr lang="zh-TW" altLang="en-US" sz="1600" b="1" dirty="0">
                <a:solidFill>
                  <a:schemeClr val="bg1"/>
                </a:solidFill>
                <a:latin typeface="微軟正黑體" pitchFamily="34" charset="-120"/>
                <a:ea typeface="微軟正黑體" pitchFamily="34" charset="-120"/>
              </a:endParaRPr>
            </a:p>
          </p:txBody>
        </p:sp>
      </p:grpSp>
      <p:sp>
        <p:nvSpPr>
          <p:cNvPr id="54" name="橢圓 53"/>
          <p:cNvSpPr/>
          <p:nvPr/>
        </p:nvSpPr>
        <p:spPr>
          <a:xfrm>
            <a:off x="3197993" y="4384715"/>
            <a:ext cx="1563176" cy="1553816"/>
          </a:xfrm>
          <a:prstGeom prst="ellipse">
            <a:avLst/>
          </a:prstGeom>
          <a:solidFill>
            <a:srgbClr val="BD35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5" name="文字方塊 54"/>
          <p:cNvSpPr txBox="1"/>
          <p:nvPr/>
        </p:nvSpPr>
        <p:spPr>
          <a:xfrm>
            <a:off x="3319233" y="4713438"/>
            <a:ext cx="1340432" cy="892552"/>
          </a:xfrm>
          <a:prstGeom prst="rect">
            <a:avLst/>
          </a:prstGeom>
          <a:noFill/>
        </p:spPr>
        <p:txBody>
          <a:bodyPr wrap="none" rtlCol="0">
            <a:spAutoFit/>
          </a:bodyPr>
          <a:lstStyle/>
          <a:p>
            <a:pPr algn="ctr"/>
            <a:r>
              <a:rPr lang="zh-TW" altLang="en-US" sz="2000" b="1" dirty="0" smtClean="0">
                <a:solidFill>
                  <a:schemeClr val="bg1"/>
                </a:solidFill>
                <a:latin typeface="微軟正黑體" pitchFamily="34" charset="-120"/>
                <a:ea typeface="微軟正黑體" pitchFamily="34" charset="-120"/>
              </a:rPr>
              <a:t>客戶滿意</a:t>
            </a:r>
            <a:endParaRPr lang="en-US" altLang="zh-TW" sz="2000" b="1" dirty="0" smtClean="0">
              <a:solidFill>
                <a:schemeClr val="bg1"/>
              </a:solidFill>
              <a:latin typeface="微軟正黑體" pitchFamily="34" charset="-120"/>
              <a:ea typeface="微軟正黑體" pitchFamily="34" charset="-120"/>
            </a:endParaRPr>
          </a:p>
          <a:p>
            <a:pPr algn="ctr"/>
            <a:r>
              <a:rPr lang="en-US" altLang="zh-TW" sz="1600" b="1" dirty="0" smtClean="0">
                <a:solidFill>
                  <a:schemeClr val="bg1"/>
                </a:solidFill>
                <a:latin typeface="微軟正黑體" pitchFamily="34" charset="-120"/>
                <a:ea typeface="微軟正黑體" pitchFamily="34" charset="-120"/>
              </a:rPr>
              <a:t>Customer </a:t>
            </a:r>
          </a:p>
          <a:p>
            <a:pPr algn="ctr"/>
            <a:r>
              <a:rPr lang="en-US" altLang="zh-TW" sz="1600" b="1" dirty="0" smtClean="0">
                <a:solidFill>
                  <a:schemeClr val="bg1"/>
                </a:solidFill>
                <a:latin typeface="微軟正黑體" pitchFamily="34" charset="-120"/>
                <a:ea typeface="微軟正黑體" pitchFamily="34" charset="-120"/>
              </a:rPr>
              <a:t>Satisfaction</a:t>
            </a:r>
            <a:endParaRPr lang="zh-TW" altLang="en-US" sz="1600" b="1" dirty="0">
              <a:solidFill>
                <a:schemeClr val="bg1"/>
              </a:solidFill>
              <a:latin typeface="微軟正黑體" pitchFamily="34" charset="-120"/>
              <a:ea typeface="微軟正黑體" pitchFamily="34" charset="-120"/>
            </a:endParaRPr>
          </a:p>
        </p:txBody>
      </p:sp>
      <p:pic>
        <p:nvPicPr>
          <p:cNvPr id="51216" name="Picture 16" descr="ãå®¢æ¶æ»¿æãçåçæå°çµæ"/>
          <p:cNvPicPr>
            <a:picLocks noChangeAspect="1" noChangeArrowheads="1"/>
          </p:cNvPicPr>
          <p:nvPr/>
        </p:nvPicPr>
        <p:blipFill>
          <a:blip r:embed="rId6" cstate="print"/>
          <a:srcRect/>
          <a:stretch>
            <a:fillRect/>
          </a:stretch>
        </p:blipFill>
        <p:spPr bwMode="auto">
          <a:xfrm flipH="1">
            <a:off x="-2" y="4207933"/>
            <a:ext cx="3022795" cy="2650066"/>
          </a:xfrm>
          <a:prstGeom prst="rect">
            <a:avLst/>
          </a:prstGeom>
          <a:noFill/>
        </p:spPr>
      </p:pic>
      <p:pic>
        <p:nvPicPr>
          <p:cNvPr id="51218" name="Picture 18" descr="ç¸éåç"/>
          <p:cNvPicPr>
            <a:picLocks noChangeAspect="1" noChangeArrowheads="1"/>
          </p:cNvPicPr>
          <p:nvPr/>
        </p:nvPicPr>
        <p:blipFill>
          <a:blip r:embed="rId7" cstate="print"/>
          <a:srcRect/>
          <a:stretch>
            <a:fillRect/>
          </a:stretch>
        </p:blipFill>
        <p:spPr bwMode="auto">
          <a:xfrm>
            <a:off x="8546041" y="5129212"/>
            <a:ext cx="1752600" cy="1543051"/>
          </a:xfrm>
          <a:prstGeom prst="rect">
            <a:avLst/>
          </a:prstGeom>
          <a:noFill/>
        </p:spPr>
      </p:pic>
      <p:sp>
        <p:nvSpPr>
          <p:cNvPr id="25" name="Subtitle 6">
            <a:extLst>
              <a:ext uri="{FF2B5EF4-FFF2-40B4-BE49-F238E27FC236}">
                <a16:creationId xmlns:a16="http://schemas.microsoft.com/office/drawing/2014/main" xmlns="" id="{392EFF37-476F-4F62-9037-868EF1A9A191}"/>
              </a:ext>
            </a:extLst>
          </p:cNvPr>
          <p:cNvSpPr txBox="1">
            <a:spLocks/>
          </p:cNvSpPr>
          <p:nvPr/>
        </p:nvSpPr>
        <p:spPr>
          <a:xfrm>
            <a:off x="3706343" y="381872"/>
            <a:ext cx="4905799" cy="663358"/>
          </a:xfrm>
          <a:prstGeom prst="rect">
            <a:avLst/>
          </a:prstGeom>
        </p:spPr>
        <p:txBody>
          <a:bodyPr vert="horz" lIns="91440" tIns="45720" rIns="91440" bIns="45720" numCol="1" spcCol="365760" rtlCol="0" anchor="ctr">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lnSpc>
                <a:spcPts val="2000"/>
              </a:lnSpc>
            </a:pPr>
            <a:r>
              <a:rPr lang="zh-TW" altLang="en-US" sz="3600" b="1" dirty="0" smtClean="0">
                <a:solidFill>
                  <a:schemeClr val="tx1">
                    <a:lumMod val="85000"/>
                    <a:lumOff val="15000"/>
                  </a:schemeClr>
                </a:solidFill>
                <a:latin typeface="標楷體" pitchFamily="65" charset="-120"/>
                <a:ea typeface="標楷體" pitchFamily="65" charset="-120"/>
              </a:rPr>
              <a:t>核心價值 </a:t>
            </a:r>
            <a:r>
              <a:rPr lang="en-US" altLang="zh-TW" sz="3600" b="1" dirty="0" smtClean="0">
                <a:solidFill>
                  <a:schemeClr val="tx1">
                    <a:lumMod val="85000"/>
                    <a:lumOff val="15000"/>
                  </a:schemeClr>
                </a:solidFill>
                <a:latin typeface="標楷體" pitchFamily="65" charset="-120"/>
                <a:ea typeface="標楷體" pitchFamily="65" charset="-120"/>
              </a:rPr>
              <a:t>Core Value</a:t>
            </a:r>
            <a:endParaRPr lang="en-US" altLang="zh-TW" sz="3600" b="1" dirty="0">
              <a:solidFill>
                <a:schemeClr val="tx1">
                  <a:lumMod val="85000"/>
                  <a:lumOff val="15000"/>
                </a:schemeClr>
              </a:solidFill>
              <a:latin typeface="標楷體" pitchFamily="65" charset="-120"/>
              <a:ea typeface="標楷體" pitchFamily="65" charset="-120"/>
              <a:cs typeface="Montserrat" charset="0"/>
            </a:endParaRPr>
          </a:p>
        </p:txBody>
      </p:sp>
      <p:sp>
        <p:nvSpPr>
          <p:cNvPr id="26" name="手繪多邊形 25"/>
          <p:cNvSpPr/>
          <p:nvPr/>
        </p:nvSpPr>
        <p:spPr>
          <a:xfrm>
            <a:off x="5514535" y="1688123"/>
            <a:ext cx="2447779" cy="450166"/>
          </a:xfrm>
          <a:custGeom>
            <a:avLst/>
            <a:gdLst>
              <a:gd name="connsiteX0" fmla="*/ 196948 w 2447779"/>
              <a:gd name="connsiteY0" fmla="*/ 450166 h 450166"/>
              <a:gd name="connsiteX1" fmla="*/ 28136 w 2447779"/>
              <a:gd name="connsiteY1" fmla="*/ 337625 h 450166"/>
              <a:gd name="connsiteX2" fmla="*/ 0 w 2447779"/>
              <a:gd name="connsiteY2" fmla="*/ 0 h 450166"/>
              <a:gd name="connsiteX3" fmla="*/ 2447779 w 2447779"/>
              <a:gd name="connsiteY3" fmla="*/ 42203 h 450166"/>
              <a:gd name="connsiteX4" fmla="*/ 2307102 w 2447779"/>
              <a:gd name="connsiteY4" fmla="*/ 393895 h 450166"/>
              <a:gd name="connsiteX5" fmla="*/ 253219 w 2447779"/>
              <a:gd name="connsiteY5" fmla="*/ 422031 h 450166"/>
              <a:gd name="connsiteX6" fmla="*/ 196948 w 2447779"/>
              <a:gd name="connsiteY6" fmla="*/ 450166 h 450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47779" h="450166">
                <a:moveTo>
                  <a:pt x="196948" y="450166"/>
                </a:moveTo>
                <a:lnTo>
                  <a:pt x="28136" y="337625"/>
                </a:lnTo>
                <a:lnTo>
                  <a:pt x="0" y="0"/>
                </a:lnTo>
                <a:lnTo>
                  <a:pt x="2447779" y="42203"/>
                </a:lnTo>
                <a:lnTo>
                  <a:pt x="2307102" y="393895"/>
                </a:lnTo>
                <a:lnTo>
                  <a:pt x="253219" y="422031"/>
                </a:lnTo>
                <a:lnTo>
                  <a:pt x="196948" y="45016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7" name="手繪多邊形 26"/>
          <p:cNvSpPr/>
          <p:nvPr/>
        </p:nvSpPr>
        <p:spPr>
          <a:xfrm>
            <a:off x="4318782" y="5598942"/>
            <a:ext cx="2461846" cy="548640"/>
          </a:xfrm>
          <a:custGeom>
            <a:avLst/>
            <a:gdLst>
              <a:gd name="connsiteX0" fmla="*/ 351692 w 2461846"/>
              <a:gd name="connsiteY0" fmla="*/ 42203 h 548640"/>
              <a:gd name="connsiteX1" fmla="*/ 0 w 2461846"/>
              <a:gd name="connsiteY1" fmla="*/ 478301 h 548640"/>
              <a:gd name="connsiteX2" fmla="*/ 2461846 w 2461846"/>
              <a:gd name="connsiteY2" fmla="*/ 548640 h 548640"/>
              <a:gd name="connsiteX3" fmla="*/ 2293033 w 2461846"/>
              <a:gd name="connsiteY3" fmla="*/ 0 h 548640"/>
              <a:gd name="connsiteX4" fmla="*/ 351692 w 2461846"/>
              <a:gd name="connsiteY4" fmla="*/ 42203 h 548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1846" h="548640">
                <a:moveTo>
                  <a:pt x="351692" y="42203"/>
                </a:moveTo>
                <a:lnTo>
                  <a:pt x="0" y="478301"/>
                </a:lnTo>
                <a:lnTo>
                  <a:pt x="2461846" y="548640"/>
                </a:lnTo>
                <a:lnTo>
                  <a:pt x="2293033" y="0"/>
                </a:lnTo>
                <a:lnTo>
                  <a:pt x="351692" y="4220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solidFill>
                <a:schemeClr val="bg1"/>
              </a:solidFill>
            </a:endParaRPr>
          </a:p>
        </p:txBody>
      </p:sp>
    </p:spTree>
    <p:extLst>
      <p:ext uri="{BB962C8B-B14F-4D97-AF65-F5344CB8AC3E}">
        <p14:creationId xmlns="" xmlns:p14="http://schemas.microsoft.com/office/powerpoint/2010/main" val="22509180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9"/>
          <p:cNvSpPr/>
          <p:nvPr/>
        </p:nvSpPr>
        <p:spPr>
          <a:xfrm>
            <a:off x="1" y="-1"/>
            <a:ext cx="415635" cy="4921135"/>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9"/>
          <p:cNvSpPr/>
          <p:nvPr/>
        </p:nvSpPr>
        <p:spPr>
          <a:xfrm>
            <a:off x="509848" y="0"/>
            <a:ext cx="47105" cy="3740727"/>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xmlns="" id="{67FB34F1-55C5-4696-B462-97C733592C35}"/>
              </a:ext>
            </a:extLst>
          </p:cNvPr>
          <p:cNvSpPr txBox="1">
            <a:spLocks/>
          </p:cNvSpPr>
          <p:nvPr/>
        </p:nvSpPr>
        <p:spPr>
          <a:xfrm>
            <a:off x="3254813" y="147441"/>
            <a:ext cx="5058746" cy="697763"/>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zh-TW" altLang="en-US" sz="3600" b="1" u="none" strike="noStrike" kern="1200" cap="none" spc="0" normalizeH="0" baseline="0" noProof="0" dirty="0" smtClean="0">
                <a:ln>
                  <a:noFill/>
                </a:ln>
                <a:solidFill>
                  <a:srgbClr val="002060"/>
                </a:solidFill>
                <a:effectLst/>
                <a:uLnTx/>
                <a:uFillTx/>
                <a:latin typeface="標楷體" pitchFamily="65" charset="-120"/>
                <a:ea typeface="標楷體" pitchFamily="65" charset="-120"/>
                <a:cs typeface="Open Sans" panose="020B0606030504020204" pitchFamily="34" charset="0"/>
              </a:rPr>
              <a:t>營運成果</a:t>
            </a:r>
            <a:r>
              <a:rPr lang="zh-TW" altLang="en-US" sz="3600" b="1" noProof="0" dirty="0" smtClean="0">
                <a:solidFill>
                  <a:srgbClr val="002060"/>
                </a:solidFill>
                <a:latin typeface="標楷體" pitchFamily="65" charset="-120"/>
                <a:ea typeface="標楷體" pitchFamily="65" charset="-120"/>
                <a:cs typeface="Open Sans" panose="020B0606030504020204" pitchFamily="34" charset="0"/>
              </a:rPr>
              <a:t> </a:t>
            </a:r>
            <a:r>
              <a:rPr lang="en-US" altLang="zh-TW" sz="2800" b="1" noProof="0" dirty="0" smtClean="0">
                <a:solidFill>
                  <a:srgbClr val="002060"/>
                </a:solidFill>
                <a:latin typeface="標楷體" pitchFamily="65" charset="-120"/>
                <a:ea typeface="標楷體" pitchFamily="65" charset="-120"/>
                <a:cs typeface="Open Sans" panose="020B0606030504020204" pitchFamily="34" charset="0"/>
              </a:rPr>
              <a:t>(</a:t>
            </a:r>
            <a:r>
              <a:rPr kumimoji="0" lang="zh-TW" altLang="en-US" sz="2800" b="1" u="none" strike="noStrike" kern="1200" cap="none" spc="0" normalizeH="0" baseline="0" noProof="0" dirty="0" smtClean="0">
                <a:ln>
                  <a:noFill/>
                </a:ln>
                <a:solidFill>
                  <a:srgbClr val="002060"/>
                </a:solidFill>
                <a:effectLst/>
                <a:uLnTx/>
                <a:uFillTx/>
                <a:latin typeface="標楷體" pitchFamily="65" charset="-120"/>
                <a:ea typeface="標楷體" pitchFamily="65" charset="-120"/>
                <a:cs typeface="Open Sans" panose="020B0606030504020204" pitchFamily="34" charset="0"/>
              </a:rPr>
              <a:t>年度比較</a:t>
            </a:r>
            <a:r>
              <a:rPr kumimoji="0" lang="en-US" altLang="zh-TW" sz="2800" b="1" u="none" strike="noStrike" kern="1200" cap="none" spc="0" normalizeH="0" baseline="0" noProof="0" dirty="0" smtClean="0">
                <a:ln>
                  <a:noFill/>
                </a:ln>
                <a:solidFill>
                  <a:srgbClr val="002060"/>
                </a:solidFill>
                <a:effectLst/>
                <a:uLnTx/>
                <a:uFillTx/>
                <a:latin typeface="標楷體" pitchFamily="65" charset="-120"/>
                <a:ea typeface="標楷體" pitchFamily="65" charset="-120"/>
                <a:cs typeface="Open Sans" panose="020B0606030504020204" pitchFamily="34" charset="0"/>
              </a:rPr>
              <a:t>)</a:t>
            </a:r>
            <a:endParaRPr kumimoji="0" lang="en-US" sz="2800" b="1" u="none" strike="noStrike" kern="1200" cap="none" spc="0" normalizeH="0" baseline="0" noProof="0" dirty="0">
              <a:ln>
                <a:noFill/>
              </a:ln>
              <a:solidFill>
                <a:srgbClr val="002060"/>
              </a:solidFill>
              <a:effectLst/>
              <a:uLnTx/>
              <a:uFillTx/>
              <a:latin typeface="標楷體" pitchFamily="65" charset="-120"/>
              <a:ea typeface="標楷體" pitchFamily="65" charset="-120"/>
              <a:cs typeface="Open Sans" panose="020B0606030504020204" pitchFamily="34" charset="0"/>
            </a:endParaRPr>
          </a:p>
        </p:txBody>
      </p:sp>
      <p:graphicFrame>
        <p:nvGraphicFramePr>
          <p:cNvPr id="9" name="表格 8"/>
          <p:cNvGraphicFramePr>
            <a:graphicFrameLocks noGrp="1"/>
          </p:cNvGraphicFramePr>
          <p:nvPr/>
        </p:nvGraphicFramePr>
        <p:xfrm>
          <a:off x="901699" y="985838"/>
          <a:ext cx="10858500" cy="5418666"/>
        </p:xfrm>
        <a:graphic>
          <a:graphicData uri="http://schemas.openxmlformats.org/drawingml/2006/table">
            <a:tbl>
              <a:tblPr/>
              <a:tblGrid>
                <a:gridCol w="3066703"/>
                <a:gridCol w="394855"/>
                <a:gridCol w="1658389"/>
                <a:gridCol w="1229647"/>
                <a:gridCol w="247486"/>
                <a:gridCol w="1635736"/>
                <a:gridCol w="1044087"/>
                <a:gridCol w="247486"/>
                <a:gridCol w="1334111"/>
              </a:tblGrid>
              <a:tr h="301037">
                <a:tc>
                  <a:txBody>
                    <a:bodyPr/>
                    <a:lstStyle/>
                    <a:p>
                      <a:pPr algn="l" fontAlgn="ctr"/>
                      <a:r>
                        <a:rPr lang="zh-TW" altLang="en-US" sz="1400" b="1" i="0" u="none" strike="noStrike">
                          <a:solidFill>
                            <a:srgbClr val="000000"/>
                          </a:solidFill>
                          <a:latin typeface="新細明體"/>
                        </a:rPr>
                        <a:t>合併損益</a:t>
                      </a:r>
                      <a:r>
                        <a:rPr lang="en-US" altLang="zh-TW" sz="1400" b="1" i="0" u="none" strike="noStrike">
                          <a:solidFill>
                            <a:srgbClr val="000000"/>
                          </a:solidFill>
                          <a:latin typeface="新細明體"/>
                        </a:rPr>
                        <a:t>(2018</a:t>
                      </a:r>
                      <a:r>
                        <a:rPr lang="en-US" sz="1400" b="1" i="0" u="none" strike="noStrike">
                          <a:solidFill>
                            <a:srgbClr val="000000"/>
                          </a:solidFill>
                          <a:latin typeface="新細明體"/>
                        </a:rPr>
                        <a:t>Q3)</a:t>
                      </a:r>
                    </a:p>
                  </a:txBody>
                  <a:tcPr marL="7526" marR="7526" marT="7526" marB="0" anchor="ctr">
                    <a:lnL>
                      <a:noFill/>
                    </a:lnL>
                    <a:lnR>
                      <a:noFill/>
                    </a:lnR>
                    <a:lnT>
                      <a:noFill/>
                    </a:lnT>
                    <a:lnB>
                      <a:noFill/>
                    </a:lnB>
                    <a:solidFill>
                      <a:srgbClr val="FFFFFF"/>
                    </a:solidFill>
                  </a:tcPr>
                </a:tc>
                <a:tc>
                  <a:txBody>
                    <a:bodyPr/>
                    <a:lstStyle/>
                    <a:p>
                      <a:pPr algn="l" fontAlgn="ctr"/>
                      <a:r>
                        <a:rPr lang="zh-TW" altLang="en-US" sz="1400" b="1" i="0" u="none" strike="noStrike">
                          <a:solidFill>
                            <a:srgbClr val="000000"/>
                          </a:solidFill>
                          <a:latin typeface="新細明體"/>
                        </a:rPr>
                        <a:t>　</a:t>
                      </a:r>
                    </a:p>
                  </a:txBody>
                  <a:tcPr marL="7526" marR="7526" marT="7526" marB="0" anchor="ctr">
                    <a:lnL>
                      <a:noFill/>
                    </a:lnL>
                    <a:lnR>
                      <a:noFill/>
                    </a:lnR>
                    <a:lnT>
                      <a:noFill/>
                    </a:lnT>
                    <a:lnB>
                      <a:noFill/>
                    </a:lnB>
                    <a:solidFill>
                      <a:srgbClr val="FFFFFF"/>
                    </a:solidFill>
                  </a:tcPr>
                </a:tc>
                <a:tc gridSpan="2">
                  <a:txBody>
                    <a:bodyPr/>
                    <a:lstStyle/>
                    <a:p>
                      <a:pPr algn="ctr" fontAlgn="ctr"/>
                      <a:r>
                        <a:rPr lang="en-US" altLang="zh-TW" sz="1400" b="1" i="0" u="none" strike="noStrike">
                          <a:solidFill>
                            <a:srgbClr val="000000"/>
                          </a:solidFill>
                          <a:latin typeface="新細明體"/>
                        </a:rPr>
                        <a:t>2018</a:t>
                      </a:r>
                      <a:r>
                        <a:rPr lang="zh-TW" altLang="en-US" sz="1400" b="1" i="0" u="none" strike="noStrike">
                          <a:solidFill>
                            <a:srgbClr val="000000"/>
                          </a:solidFill>
                          <a:latin typeface="新細明體"/>
                        </a:rPr>
                        <a:t>年</a:t>
                      </a:r>
                      <a:r>
                        <a:rPr lang="en-US" altLang="zh-TW" sz="1400" b="1" i="0" u="none" strike="noStrike">
                          <a:solidFill>
                            <a:srgbClr val="000000"/>
                          </a:solidFill>
                          <a:latin typeface="新細明體"/>
                        </a:rPr>
                        <a:t>1-9</a:t>
                      </a:r>
                      <a:r>
                        <a:rPr lang="zh-TW" altLang="en-US" sz="1400" b="1" i="0" u="none" strike="noStrike">
                          <a:solidFill>
                            <a:srgbClr val="000000"/>
                          </a:solidFill>
                          <a:latin typeface="新細明體"/>
                        </a:rPr>
                        <a:t>月</a:t>
                      </a:r>
                    </a:p>
                  </a:txBody>
                  <a:tcPr marL="7526" marR="7526" marT="7526" marB="0" anchor="ctr">
                    <a:lnL>
                      <a:noFill/>
                    </a:lnL>
                    <a:lnR>
                      <a:noFill/>
                    </a:lnR>
                    <a:lnT>
                      <a:noFill/>
                    </a:lnT>
                    <a:lnB>
                      <a:noFill/>
                    </a:lnB>
                    <a:solidFill>
                      <a:srgbClr val="FFFFFF"/>
                    </a:solidFill>
                  </a:tcPr>
                </a:tc>
                <a:tc hMerge="1">
                  <a:txBody>
                    <a:bodyPr/>
                    <a:lstStyle/>
                    <a:p>
                      <a:endParaRPr lang="zh-TW" altLang="en-US"/>
                    </a:p>
                  </a:txBody>
                  <a:tcPr/>
                </a:tc>
                <a:tc>
                  <a:txBody>
                    <a:bodyPr/>
                    <a:lstStyle/>
                    <a:p>
                      <a:pPr algn="ctr" fontAlgn="ctr"/>
                      <a:r>
                        <a:rPr lang="zh-TW" altLang="en-US" sz="1400" b="1" i="0" u="none" strike="noStrike">
                          <a:solidFill>
                            <a:srgbClr val="000000"/>
                          </a:solidFill>
                          <a:latin typeface="新細明體"/>
                        </a:rPr>
                        <a:t>　</a:t>
                      </a:r>
                    </a:p>
                  </a:txBody>
                  <a:tcPr marL="7526" marR="7526" marT="7526" marB="0" anchor="ctr">
                    <a:lnL>
                      <a:noFill/>
                    </a:lnL>
                    <a:lnR>
                      <a:noFill/>
                    </a:lnR>
                    <a:lnT>
                      <a:noFill/>
                    </a:lnT>
                    <a:lnB>
                      <a:noFill/>
                    </a:lnB>
                    <a:solidFill>
                      <a:srgbClr val="FFFFFF"/>
                    </a:solidFill>
                  </a:tcPr>
                </a:tc>
                <a:tc gridSpan="2">
                  <a:txBody>
                    <a:bodyPr/>
                    <a:lstStyle/>
                    <a:p>
                      <a:pPr algn="ctr" fontAlgn="ctr"/>
                      <a:r>
                        <a:rPr lang="en-US" altLang="zh-TW" sz="1400" b="1" i="0" u="none" strike="noStrike">
                          <a:solidFill>
                            <a:srgbClr val="000000"/>
                          </a:solidFill>
                          <a:latin typeface="新細明體"/>
                        </a:rPr>
                        <a:t>2019</a:t>
                      </a:r>
                      <a:r>
                        <a:rPr lang="zh-TW" altLang="en-US" sz="1400" b="1" i="0" u="none" strike="noStrike">
                          <a:solidFill>
                            <a:srgbClr val="000000"/>
                          </a:solidFill>
                          <a:latin typeface="新細明體"/>
                        </a:rPr>
                        <a:t>年</a:t>
                      </a:r>
                      <a:r>
                        <a:rPr lang="en-US" altLang="zh-TW" sz="1400" b="1" i="0" u="none" strike="noStrike">
                          <a:solidFill>
                            <a:srgbClr val="000000"/>
                          </a:solidFill>
                          <a:latin typeface="新細明體"/>
                        </a:rPr>
                        <a:t>1-9</a:t>
                      </a:r>
                      <a:r>
                        <a:rPr lang="zh-TW" altLang="en-US" sz="1400" b="1" i="0" u="none" strike="noStrike">
                          <a:solidFill>
                            <a:srgbClr val="000000"/>
                          </a:solidFill>
                          <a:latin typeface="新細明體"/>
                        </a:rPr>
                        <a:t>月</a:t>
                      </a:r>
                    </a:p>
                  </a:txBody>
                  <a:tcPr marL="7526" marR="7526" marT="7526" marB="0" anchor="ctr">
                    <a:lnL>
                      <a:noFill/>
                    </a:lnL>
                    <a:lnR>
                      <a:noFill/>
                    </a:lnR>
                    <a:lnT>
                      <a:noFill/>
                    </a:lnT>
                    <a:lnB>
                      <a:noFill/>
                    </a:lnB>
                  </a:tcPr>
                </a:tc>
                <a:tc hMerge="1">
                  <a:txBody>
                    <a:bodyPr/>
                    <a:lstStyle/>
                    <a:p>
                      <a:endParaRPr lang="zh-TW" altLang="en-US"/>
                    </a:p>
                  </a:txBody>
                  <a:tcPr/>
                </a:tc>
                <a:tc>
                  <a:txBody>
                    <a:bodyPr/>
                    <a:lstStyle/>
                    <a:p>
                      <a:pPr algn="ctr" fontAlgn="ctr"/>
                      <a:r>
                        <a:rPr lang="zh-TW" altLang="en-US" sz="1400" b="1" i="0" u="none" strike="noStrike">
                          <a:solidFill>
                            <a:srgbClr val="000000"/>
                          </a:solidFill>
                          <a:latin typeface="新細明體"/>
                        </a:rPr>
                        <a:t>　</a:t>
                      </a:r>
                    </a:p>
                  </a:txBody>
                  <a:tcPr marL="7526" marR="7526" marT="7526" marB="0" anchor="ctr">
                    <a:lnL>
                      <a:noFill/>
                    </a:lnL>
                    <a:lnR>
                      <a:noFill/>
                    </a:lnR>
                    <a:lnT>
                      <a:noFill/>
                    </a:lnT>
                    <a:lnB>
                      <a:noFill/>
                    </a:lnB>
                    <a:solidFill>
                      <a:srgbClr val="FFFFFF"/>
                    </a:solidFill>
                  </a:tcPr>
                </a:tc>
                <a:tc>
                  <a:txBody>
                    <a:bodyPr/>
                    <a:lstStyle/>
                    <a:p>
                      <a:pPr algn="ctr" fontAlgn="ctr"/>
                      <a:r>
                        <a:rPr lang="zh-TW" altLang="en-US" sz="1400" b="1" i="0" u="none" strike="noStrike">
                          <a:solidFill>
                            <a:srgbClr val="000000"/>
                          </a:solidFill>
                          <a:latin typeface="新細明體"/>
                        </a:rPr>
                        <a:t>年成長</a:t>
                      </a:r>
                    </a:p>
                  </a:txBody>
                  <a:tcPr marL="7526" marR="7526" marT="7526" marB="0" anchor="ctr">
                    <a:lnL>
                      <a:noFill/>
                    </a:lnL>
                    <a:lnR>
                      <a:noFill/>
                    </a:lnR>
                    <a:lnT>
                      <a:noFill/>
                    </a:lnT>
                    <a:lnB>
                      <a:noFill/>
                    </a:lnB>
                    <a:solidFill>
                      <a:srgbClr val="FFFFFF"/>
                    </a:solidFill>
                  </a:tcPr>
                </a:tc>
              </a:tr>
              <a:tr h="301037">
                <a:tc>
                  <a:txBody>
                    <a:bodyPr/>
                    <a:lstStyle/>
                    <a:p>
                      <a:pPr algn="l" fontAlgn="ctr"/>
                      <a:r>
                        <a:rPr lang="zh-TW" altLang="en-US" sz="1400" b="1" i="0" u="none" strike="noStrike">
                          <a:solidFill>
                            <a:srgbClr val="000000"/>
                          </a:solidFill>
                          <a:latin typeface="新細明體"/>
                        </a:rPr>
                        <a:t>單位：新台幣仟元</a:t>
                      </a:r>
                    </a:p>
                  </a:txBody>
                  <a:tcPr marL="7526" marR="7526" marT="7526" marB="0" anchor="ctr">
                    <a:lnL>
                      <a:noFill/>
                    </a:lnL>
                    <a:lnR>
                      <a:noFill/>
                    </a:lnR>
                    <a:lnT>
                      <a:noFill/>
                    </a:lnT>
                    <a:lnB>
                      <a:noFill/>
                    </a:lnB>
                    <a:solidFill>
                      <a:srgbClr val="FFFFFF"/>
                    </a:solidFill>
                  </a:tcPr>
                </a:tc>
                <a:tc>
                  <a:txBody>
                    <a:bodyPr/>
                    <a:lstStyle/>
                    <a:p>
                      <a:pPr algn="l" fontAlgn="ctr"/>
                      <a:r>
                        <a:rPr lang="zh-TW" altLang="en-US" sz="1400" b="1" i="0" u="none" strike="noStrike">
                          <a:solidFill>
                            <a:srgbClr val="000000"/>
                          </a:solidFill>
                          <a:latin typeface="新細明體"/>
                        </a:rPr>
                        <a:t>　</a:t>
                      </a:r>
                    </a:p>
                  </a:txBody>
                  <a:tcPr marL="7526" marR="7526" marT="7526" marB="0" anchor="ctr">
                    <a:lnL>
                      <a:noFill/>
                    </a:lnL>
                    <a:lnR>
                      <a:noFill/>
                    </a:lnR>
                    <a:lnT>
                      <a:noFill/>
                    </a:lnT>
                    <a:lnB>
                      <a:noFill/>
                    </a:lnB>
                    <a:solidFill>
                      <a:srgbClr val="FFFFFF"/>
                    </a:solidFill>
                  </a:tcPr>
                </a:tc>
                <a:tc>
                  <a:txBody>
                    <a:bodyPr/>
                    <a:lstStyle/>
                    <a:p>
                      <a:pPr algn="ctr" fontAlgn="ctr"/>
                      <a:r>
                        <a:rPr lang="zh-TW" altLang="en-US" sz="1400" b="1" i="0" u="none" strike="noStrike">
                          <a:solidFill>
                            <a:srgbClr val="000000"/>
                          </a:solidFill>
                          <a:latin typeface="新細明體"/>
                        </a:rPr>
                        <a:t>金額</a:t>
                      </a:r>
                    </a:p>
                  </a:txBody>
                  <a:tcPr marL="7526" marR="7526" marT="7526"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zh-TW" sz="1400" b="1" i="0" u="none" strike="noStrike">
                          <a:solidFill>
                            <a:srgbClr val="000000"/>
                          </a:solidFill>
                          <a:latin typeface="新細明體"/>
                        </a:rPr>
                        <a:t>%</a:t>
                      </a:r>
                    </a:p>
                  </a:txBody>
                  <a:tcPr marL="7526" marR="7526" marT="7526"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zh-TW" altLang="en-US" sz="1400" b="1" i="0" u="none" strike="noStrike">
                          <a:solidFill>
                            <a:srgbClr val="000000"/>
                          </a:solidFill>
                          <a:latin typeface="新細明體"/>
                        </a:rPr>
                        <a:t>　</a:t>
                      </a:r>
                    </a:p>
                  </a:txBody>
                  <a:tcPr marL="7526" marR="7526" marT="7526" marB="0" anchor="ctr">
                    <a:lnL>
                      <a:noFill/>
                    </a:lnL>
                    <a:lnR>
                      <a:noFill/>
                    </a:lnR>
                    <a:lnT>
                      <a:noFill/>
                    </a:lnT>
                    <a:lnB>
                      <a:noFill/>
                    </a:lnB>
                    <a:solidFill>
                      <a:srgbClr val="FFFFFF"/>
                    </a:solidFill>
                  </a:tcPr>
                </a:tc>
                <a:tc>
                  <a:txBody>
                    <a:bodyPr/>
                    <a:lstStyle/>
                    <a:p>
                      <a:pPr algn="ctr" fontAlgn="ctr"/>
                      <a:r>
                        <a:rPr lang="zh-TW" altLang="en-US" sz="1400" b="1" i="0" u="none" strike="noStrike">
                          <a:solidFill>
                            <a:srgbClr val="000000"/>
                          </a:solidFill>
                          <a:latin typeface="新細明體"/>
                        </a:rPr>
                        <a:t>金額</a:t>
                      </a:r>
                    </a:p>
                  </a:txBody>
                  <a:tcPr marL="7526" marR="7526" marT="7526"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zh-TW" sz="1400" b="1" i="0" u="none" strike="noStrike">
                          <a:solidFill>
                            <a:srgbClr val="000000"/>
                          </a:solidFill>
                          <a:latin typeface="新細明體"/>
                        </a:rPr>
                        <a:t>%</a:t>
                      </a:r>
                    </a:p>
                  </a:txBody>
                  <a:tcPr marL="7526" marR="7526" marT="7526"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zh-TW" altLang="en-US" sz="1400" b="1" i="0" u="none" strike="noStrike">
                          <a:solidFill>
                            <a:srgbClr val="000000"/>
                          </a:solidFill>
                          <a:latin typeface="新細明體"/>
                        </a:rPr>
                        <a:t>　</a:t>
                      </a:r>
                    </a:p>
                  </a:txBody>
                  <a:tcPr marL="7526" marR="7526" marT="7526" marB="0" anchor="ctr">
                    <a:lnL>
                      <a:noFill/>
                    </a:lnL>
                    <a:lnR>
                      <a:noFill/>
                    </a:lnR>
                    <a:lnT>
                      <a:noFill/>
                    </a:lnT>
                    <a:lnB>
                      <a:noFill/>
                    </a:lnB>
                    <a:solidFill>
                      <a:srgbClr val="FFFFFF"/>
                    </a:solidFill>
                  </a:tcPr>
                </a:tc>
                <a:tc>
                  <a:txBody>
                    <a:bodyPr/>
                    <a:lstStyle/>
                    <a:p>
                      <a:pPr algn="ctr" fontAlgn="ctr"/>
                      <a:r>
                        <a:rPr lang="en-US" altLang="zh-TW" sz="1400" b="1" i="0" u="none" strike="noStrike">
                          <a:solidFill>
                            <a:srgbClr val="000000"/>
                          </a:solidFill>
                          <a:latin typeface="新細明體"/>
                        </a:rPr>
                        <a:t>%</a:t>
                      </a:r>
                    </a:p>
                  </a:txBody>
                  <a:tcPr marL="7526" marR="7526" marT="7526"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r>
              <a:tr h="301037">
                <a:tc>
                  <a:txBody>
                    <a:bodyPr/>
                    <a:lstStyle/>
                    <a:p>
                      <a:pPr algn="l" fontAlgn="ctr"/>
                      <a:r>
                        <a:rPr lang="zh-TW" altLang="en-US" sz="1400" b="1" i="0" u="none" strike="noStrike">
                          <a:solidFill>
                            <a:srgbClr val="000000"/>
                          </a:solidFill>
                          <a:latin typeface="新細明體"/>
                        </a:rPr>
                        <a:t>營業收入</a:t>
                      </a:r>
                    </a:p>
                  </a:txBody>
                  <a:tcPr marL="7526" marR="7526" marT="7526" marB="0" anchor="ctr">
                    <a:lnL>
                      <a:noFill/>
                    </a:lnL>
                    <a:lnR>
                      <a:noFill/>
                    </a:lnR>
                    <a:lnT>
                      <a:noFill/>
                    </a:lnT>
                    <a:lnB>
                      <a:noFill/>
                    </a:lnB>
                    <a:solidFill>
                      <a:srgbClr val="DBEEF3"/>
                    </a:solidFill>
                  </a:tcPr>
                </a:tc>
                <a:tc>
                  <a:txBody>
                    <a:bodyPr/>
                    <a:lstStyle/>
                    <a:p>
                      <a:pPr algn="l" fontAlgn="ctr"/>
                      <a:r>
                        <a:rPr lang="zh-TW" altLang="en-US" sz="1400" b="1" i="0" u="none" strike="noStrike">
                          <a:solidFill>
                            <a:srgbClr val="000000"/>
                          </a:solidFill>
                          <a:latin typeface="新細明體"/>
                        </a:rPr>
                        <a:t>　</a:t>
                      </a:r>
                    </a:p>
                  </a:txBody>
                  <a:tcPr marL="7526" marR="7526" marT="7526" marB="0" anchor="ctr">
                    <a:lnL>
                      <a:noFill/>
                    </a:lnL>
                    <a:lnR>
                      <a:noFill/>
                    </a:lnR>
                    <a:lnT>
                      <a:noFill/>
                    </a:lnT>
                    <a:lnB>
                      <a:noFill/>
                    </a:lnB>
                    <a:solidFill>
                      <a:srgbClr val="DBEEF3"/>
                    </a:solidFill>
                  </a:tcPr>
                </a:tc>
                <a:tc>
                  <a:txBody>
                    <a:bodyPr/>
                    <a:lstStyle/>
                    <a:p>
                      <a:pPr algn="r" fontAlgn="ctr"/>
                      <a:r>
                        <a:rPr lang="en-US" altLang="zh-TW" sz="1400" b="1" i="0" u="none" strike="noStrike">
                          <a:solidFill>
                            <a:srgbClr val="000000"/>
                          </a:solidFill>
                          <a:latin typeface="新細明體"/>
                        </a:rPr>
                        <a:t>2,691,373 </a:t>
                      </a:r>
                    </a:p>
                  </a:txBody>
                  <a:tcPr marL="7526" marR="7526" marT="7526" marB="0" anchor="ctr">
                    <a:lnL>
                      <a:noFill/>
                    </a:lnL>
                    <a:lnR>
                      <a:noFill/>
                    </a:lnR>
                    <a:lnT w="6350" cap="flat" cmpd="sng" algn="ctr">
                      <a:solidFill>
                        <a:srgbClr val="000000"/>
                      </a:solidFill>
                      <a:prstDash val="solid"/>
                      <a:round/>
                      <a:headEnd type="none" w="med" len="med"/>
                      <a:tailEnd type="none" w="med" len="med"/>
                    </a:lnT>
                    <a:lnB>
                      <a:noFill/>
                    </a:lnB>
                    <a:solidFill>
                      <a:srgbClr val="DBEEF3"/>
                    </a:solidFill>
                  </a:tcPr>
                </a:tc>
                <a:tc>
                  <a:txBody>
                    <a:bodyPr/>
                    <a:lstStyle/>
                    <a:p>
                      <a:pPr algn="r" fontAlgn="ctr"/>
                      <a:r>
                        <a:rPr lang="en-US" altLang="zh-TW" sz="1400" b="1" i="0" u="none" strike="noStrike">
                          <a:solidFill>
                            <a:srgbClr val="000000"/>
                          </a:solidFill>
                          <a:latin typeface="新細明體"/>
                        </a:rPr>
                        <a:t>100.0%</a:t>
                      </a:r>
                    </a:p>
                  </a:txBody>
                  <a:tcPr marL="7526" marR="7526" marT="7526" marB="0" anchor="ctr">
                    <a:lnL>
                      <a:noFill/>
                    </a:lnL>
                    <a:lnR>
                      <a:noFill/>
                    </a:lnR>
                    <a:lnT w="6350" cap="flat" cmpd="sng" algn="ctr">
                      <a:solidFill>
                        <a:srgbClr val="000000"/>
                      </a:solidFill>
                      <a:prstDash val="solid"/>
                      <a:round/>
                      <a:headEnd type="none" w="med" len="med"/>
                      <a:tailEnd type="none" w="med" len="med"/>
                    </a:lnT>
                    <a:lnB>
                      <a:noFill/>
                    </a:lnB>
                    <a:solidFill>
                      <a:srgbClr val="DBEEF3"/>
                    </a:solidFill>
                  </a:tcPr>
                </a:tc>
                <a:tc>
                  <a:txBody>
                    <a:bodyPr/>
                    <a:lstStyle/>
                    <a:p>
                      <a:pPr algn="l" fontAlgn="ctr"/>
                      <a:r>
                        <a:rPr lang="zh-TW" altLang="en-US" sz="1400" b="1" i="0" u="none" strike="noStrike">
                          <a:solidFill>
                            <a:srgbClr val="000000"/>
                          </a:solidFill>
                          <a:latin typeface="新細明體"/>
                        </a:rPr>
                        <a:t>　</a:t>
                      </a:r>
                    </a:p>
                  </a:txBody>
                  <a:tcPr marL="7526" marR="7526" marT="7526" marB="0" anchor="ctr">
                    <a:lnL>
                      <a:noFill/>
                    </a:lnL>
                    <a:lnR>
                      <a:noFill/>
                    </a:lnR>
                    <a:lnT>
                      <a:noFill/>
                    </a:lnT>
                    <a:lnB>
                      <a:noFill/>
                    </a:lnB>
                    <a:solidFill>
                      <a:srgbClr val="DBEEF3"/>
                    </a:solidFill>
                  </a:tcPr>
                </a:tc>
                <a:tc>
                  <a:txBody>
                    <a:bodyPr/>
                    <a:lstStyle/>
                    <a:p>
                      <a:pPr algn="r" fontAlgn="ctr"/>
                      <a:r>
                        <a:rPr lang="en-US" altLang="zh-TW" sz="1400" b="1" i="0" u="none" strike="noStrike">
                          <a:solidFill>
                            <a:srgbClr val="000000"/>
                          </a:solidFill>
                          <a:latin typeface="新細明體"/>
                        </a:rPr>
                        <a:t>2,545,940 </a:t>
                      </a:r>
                    </a:p>
                  </a:txBody>
                  <a:tcPr marL="7526" marR="7526" marT="7526" marB="0" anchor="ctr">
                    <a:lnL>
                      <a:noFill/>
                    </a:lnL>
                    <a:lnR>
                      <a:noFill/>
                    </a:lnR>
                    <a:lnT w="6350" cap="flat" cmpd="sng" algn="ctr">
                      <a:solidFill>
                        <a:srgbClr val="000000"/>
                      </a:solidFill>
                      <a:prstDash val="solid"/>
                      <a:round/>
                      <a:headEnd type="none" w="med" len="med"/>
                      <a:tailEnd type="none" w="med" len="med"/>
                    </a:lnT>
                    <a:lnB>
                      <a:noFill/>
                    </a:lnB>
                    <a:solidFill>
                      <a:srgbClr val="DBEEF3"/>
                    </a:solidFill>
                  </a:tcPr>
                </a:tc>
                <a:tc>
                  <a:txBody>
                    <a:bodyPr/>
                    <a:lstStyle/>
                    <a:p>
                      <a:pPr algn="r" fontAlgn="ctr"/>
                      <a:r>
                        <a:rPr lang="en-US" altLang="zh-TW" sz="1400" b="1" i="0" u="none" strike="noStrike">
                          <a:solidFill>
                            <a:srgbClr val="000000"/>
                          </a:solidFill>
                          <a:latin typeface="新細明體"/>
                        </a:rPr>
                        <a:t>100.0%</a:t>
                      </a:r>
                    </a:p>
                  </a:txBody>
                  <a:tcPr marL="7526" marR="7526" marT="7526" marB="0" anchor="ctr">
                    <a:lnL>
                      <a:noFill/>
                    </a:lnL>
                    <a:lnR>
                      <a:noFill/>
                    </a:lnR>
                    <a:lnT w="6350" cap="flat" cmpd="sng" algn="ctr">
                      <a:solidFill>
                        <a:srgbClr val="000000"/>
                      </a:solidFill>
                      <a:prstDash val="solid"/>
                      <a:round/>
                      <a:headEnd type="none" w="med" len="med"/>
                      <a:tailEnd type="none" w="med" len="med"/>
                    </a:lnT>
                    <a:lnB>
                      <a:noFill/>
                    </a:lnB>
                    <a:solidFill>
                      <a:srgbClr val="DBEEF3"/>
                    </a:solidFill>
                  </a:tcPr>
                </a:tc>
                <a:tc>
                  <a:txBody>
                    <a:bodyPr/>
                    <a:lstStyle/>
                    <a:p>
                      <a:pPr algn="l" fontAlgn="ctr"/>
                      <a:r>
                        <a:rPr lang="zh-TW" altLang="en-US" sz="1400" b="1" i="0" u="none" strike="noStrike">
                          <a:solidFill>
                            <a:srgbClr val="000000"/>
                          </a:solidFill>
                          <a:latin typeface="新細明體"/>
                        </a:rPr>
                        <a:t>　</a:t>
                      </a:r>
                    </a:p>
                  </a:txBody>
                  <a:tcPr marL="7526" marR="7526" marT="7526" marB="0" anchor="ctr">
                    <a:lnL>
                      <a:noFill/>
                    </a:lnL>
                    <a:lnR>
                      <a:noFill/>
                    </a:lnR>
                    <a:lnT>
                      <a:noFill/>
                    </a:lnT>
                    <a:lnB>
                      <a:noFill/>
                    </a:lnB>
                    <a:solidFill>
                      <a:srgbClr val="DBEEF3"/>
                    </a:solidFill>
                  </a:tcPr>
                </a:tc>
                <a:tc>
                  <a:txBody>
                    <a:bodyPr/>
                    <a:lstStyle/>
                    <a:p>
                      <a:pPr algn="r" fontAlgn="ctr"/>
                      <a:r>
                        <a:rPr lang="en-US" altLang="zh-TW" sz="1400" b="1" i="0" u="none" strike="noStrike">
                          <a:solidFill>
                            <a:srgbClr val="000000"/>
                          </a:solidFill>
                          <a:latin typeface="新細明體"/>
                        </a:rPr>
                        <a:t>-5.4%</a:t>
                      </a:r>
                    </a:p>
                  </a:txBody>
                  <a:tcPr marL="7526" marR="7526" marT="7526" marB="0" anchor="ctr">
                    <a:lnL>
                      <a:noFill/>
                    </a:lnL>
                    <a:lnR>
                      <a:noFill/>
                    </a:lnR>
                    <a:lnT w="6350" cap="flat" cmpd="sng" algn="ctr">
                      <a:solidFill>
                        <a:srgbClr val="000000"/>
                      </a:solidFill>
                      <a:prstDash val="solid"/>
                      <a:round/>
                      <a:headEnd type="none" w="med" len="med"/>
                      <a:tailEnd type="none" w="med" len="med"/>
                    </a:lnT>
                    <a:lnB>
                      <a:noFill/>
                    </a:lnB>
                    <a:solidFill>
                      <a:srgbClr val="DBEEF3"/>
                    </a:solidFill>
                  </a:tcPr>
                </a:tc>
              </a:tr>
              <a:tr h="301037">
                <a:tc>
                  <a:txBody>
                    <a:bodyPr/>
                    <a:lstStyle/>
                    <a:p>
                      <a:pPr algn="l" fontAlgn="ctr"/>
                      <a:r>
                        <a:rPr lang="zh-TW" altLang="en-US" sz="1400" b="1" i="0" u="none" strike="noStrike">
                          <a:solidFill>
                            <a:srgbClr val="000000"/>
                          </a:solidFill>
                          <a:latin typeface="新細明體"/>
                        </a:rPr>
                        <a:t>營業成本</a:t>
                      </a:r>
                    </a:p>
                  </a:txBody>
                  <a:tcPr marL="7526" marR="7526" marT="7526" marB="0" anchor="ctr">
                    <a:lnL>
                      <a:noFill/>
                    </a:lnL>
                    <a:lnR>
                      <a:noFill/>
                    </a:lnR>
                    <a:lnT>
                      <a:noFill/>
                    </a:lnT>
                    <a:lnB>
                      <a:noFill/>
                    </a:lnB>
                    <a:solidFill>
                      <a:srgbClr val="FFFFFF"/>
                    </a:solidFill>
                  </a:tcPr>
                </a:tc>
                <a:tc>
                  <a:txBody>
                    <a:bodyPr/>
                    <a:lstStyle/>
                    <a:p>
                      <a:pPr algn="l" fontAlgn="ctr"/>
                      <a:r>
                        <a:rPr lang="zh-TW" altLang="en-US" sz="1400" b="1" i="0" u="none" strike="noStrike">
                          <a:solidFill>
                            <a:srgbClr val="000000"/>
                          </a:solidFill>
                          <a:latin typeface="新細明體"/>
                        </a:rPr>
                        <a:t>　</a:t>
                      </a:r>
                    </a:p>
                  </a:txBody>
                  <a:tcPr marL="7526" marR="7526" marT="7526" marB="0" anchor="ctr">
                    <a:lnL>
                      <a:noFill/>
                    </a:lnL>
                    <a:lnR>
                      <a:noFill/>
                    </a:lnR>
                    <a:lnT>
                      <a:noFill/>
                    </a:lnT>
                    <a:lnB>
                      <a:noFill/>
                    </a:lnB>
                    <a:solidFill>
                      <a:srgbClr val="FFFFFF"/>
                    </a:solidFill>
                  </a:tcPr>
                </a:tc>
                <a:tc>
                  <a:txBody>
                    <a:bodyPr/>
                    <a:lstStyle/>
                    <a:p>
                      <a:pPr algn="r" fontAlgn="ctr"/>
                      <a:r>
                        <a:rPr lang="en-US" altLang="zh-TW" sz="1400" b="1" i="0" u="none" strike="noStrike">
                          <a:solidFill>
                            <a:srgbClr val="000000"/>
                          </a:solidFill>
                          <a:latin typeface="新細明體"/>
                        </a:rPr>
                        <a:t>2,556,987 </a:t>
                      </a:r>
                    </a:p>
                  </a:txBody>
                  <a:tcPr marL="7526" marR="7526" marT="7526"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zh-TW" sz="1400" b="1" i="0" u="none" strike="noStrike">
                          <a:solidFill>
                            <a:srgbClr val="000000"/>
                          </a:solidFill>
                          <a:latin typeface="新細明體"/>
                        </a:rPr>
                        <a:t>95.0%</a:t>
                      </a:r>
                    </a:p>
                  </a:txBody>
                  <a:tcPr marL="7526" marR="7526" marT="7526"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zh-TW" altLang="en-US" sz="1400" b="1" i="0" u="none" strike="noStrike">
                          <a:solidFill>
                            <a:srgbClr val="000000"/>
                          </a:solidFill>
                          <a:latin typeface="新細明體"/>
                        </a:rPr>
                        <a:t>　</a:t>
                      </a:r>
                    </a:p>
                  </a:txBody>
                  <a:tcPr marL="7526" marR="7526" marT="7526" marB="0" anchor="ctr">
                    <a:lnL>
                      <a:noFill/>
                    </a:lnL>
                    <a:lnR>
                      <a:noFill/>
                    </a:lnR>
                    <a:lnT>
                      <a:noFill/>
                    </a:lnT>
                    <a:lnB>
                      <a:noFill/>
                    </a:lnB>
                    <a:solidFill>
                      <a:srgbClr val="FFFFFF"/>
                    </a:solidFill>
                  </a:tcPr>
                </a:tc>
                <a:tc>
                  <a:txBody>
                    <a:bodyPr/>
                    <a:lstStyle/>
                    <a:p>
                      <a:pPr algn="r" fontAlgn="ctr"/>
                      <a:r>
                        <a:rPr lang="en-US" altLang="zh-TW" sz="1400" b="1" i="0" u="none" strike="noStrike">
                          <a:solidFill>
                            <a:srgbClr val="000000"/>
                          </a:solidFill>
                          <a:latin typeface="新細明體"/>
                        </a:rPr>
                        <a:t>2,428,694 </a:t>
                      </a:r>
                    </a:p>
                  </a:txBody>
                  <a:tcPr marL="7526" marR="7526" marT="7526"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zh-TW" sz="1400" b="1" i="0" u="none" strike="noStrike">
                          <a:solidFill>
                            <a:srgbClr val="000000"/>
                          </a:solidFill>
                          <a:latin typeface="新細明體"/>
                        </a:rPr>
                        <a:t>95.4%</a:t>
                      </a:r>
                    </a:p>
                  </a:txBody>
                  <a:tcPr marL="7526" marR="7526" marT="7526"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zh-TW" altLang="en-US" sz="1400" b="1" i="0" u="none" strike="noStrike">
                          <a:solidFill>
                            <a:srgbClr val="000000"/>
                          </a:solidFill>
                          <a:latin typeface="新細明體"/>
                        </a:rPr>
                        <a:t>　</a:t>
                      </a:r>
                    </a:p>
                  </a:txBody>
                  <a:tcPr marL="7526" marR="7526" marT="7526" marB="0" anchor="ctr">
                    <a:lnL>
                      <a:noFill/>
                    </a:lnL>
                    <a:lnR>
                      <a:noFill/>
                    </a:lnR>
                    <a:lnT>
                      <a:noFill/>
                    </a:lnT>
                    <a:lnB>
                      <a:noFill/>
                    </a:lnB>
                    <a:solidFill>
                      <a:srgbClr val="FFFFFF"/>
                    </a:solidFill>
                  </a:tcPr>
                </a:tc>
                <a:tc>
                  <a:txBody>
                    <a:bodyPr/>
                    <a:lstStyle/>
                    <a:p>
                      <a:pPr algn="r" fontAlgn="ctr"/>
                      <a:r>
                        <a:rPr lang="en-US" altLang="zh-TW" sz="1400" b="1" i="0" u="none" strike="noStrike">
                          <a:solidFill>
                            <a:srgbClr val="000000"/>
                          </a:solidFill>
                          <a:latin typeface="新細明體"/>
                        </a:rPr>
                        <a:t>-5.0%</a:t>
                      </a:r>
                    </a:p>
                  </a:txBody>
                  <a:tcPr marL="7526" marR="7526" marT="7526"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r>
              <a:tr h="301037">
                <a:tc>
                  <a:txBody>
                    <a:bodyPr/>
                    <a:lstStyle/>
                    <a:p>
                      <a:pPr algn="l" fontAlgn="ctr"/>
                      <a:r>
                        <a:rPr lang="zh-TW" altLang="en-US" sz="1400" b="1" i="0" u="none" strike="noStrike">
                          <a:solidFill>
                            <a:srgbClr val="000000"/>
                          </a:solidFill>
                          <a:latin typeface="新細明體"/>
                        </a:rPr>
                        <a:t>營業毛利</a:t>
                      </a:r>
                    </a:p>
                  </a:txBody>
                  <a:tcPr marL="7526" marR="7526" marT="7526" marB="0" anchor="ctr">
                    <a:lnL>
                      <a:noFill/>
                    </a:lnL>
                    <a:lnR>
                      <a:noFill/>
                    </a:lnR>
                    <a:lnT>
                      <a:noFill/>
                    </a:lnT>
                    <a:lnB>
                      <a:noFill/>
                    </a:lnB>
                    <a:solidFill>
                      <a:srgbClr val="DBEEF3"/>
                    </a:solidFill>
                  </a:tcPr>
                </a:tc>
                <a:tc>
                  <a:txBody>
                    <a:bodyPr/>
                    <a:lstStyle/>
                    <a:p>
                      <a:pPr algn="l" fontAlgn="ctr"/>
                      <a:r>
                        <a:rPr lang="zh-TW" altLang="en-US" sz="1400" b="1" i="0" u="none" strike="noStrike">
                          <a:solidFill>
                            <a:srgbClr val="000000"/>
                          </a:solidFill>
                          <a:latin typeface="新細明體"/>
                        </a:rPr>
                        <a:t>　</a:t>
                      </a:r>
                    </a:p>
                  </a:txBody>
                  <a:tcPr marL="7526" marR="7526" marT="7526" marB="0" anchor="ctr">
                    <a:lnL>
                      <a:noFill/>
                    </a:lnL>
                    <a:lnR>
                      <a:noFill/>
                    </a:lnR>
                    <a:lnT>
                      <a:noFill/>
                    </a:lnT>
                    <a:lnB>
                      <a:noFill/>
                    </a:lnB>
                    <a:solidFill>
                      <a:srgbClr val="DBEEF3"/>
                    </a:solidFill>
                  </a:tcPr>
                </a:tc>
                <a:tc>
                  <a:txBody>
                    <a:bodyPr/>
                    <a:lstStyle/>
                    <a:p>
                      <a:pPr algn="r" fontAlgn="ctr"/>
                      <a:r>
                        <a:rPr lang="en-US" altLang="zh-TW" sz="1400" b="1" i="0" u="none" strike="noStrike">
                          <a:solidFill>
                            <a:srgbClr val="000000"/>
                          </a:solidFill>
                          <a:latin typeface="新細明體"/>
                        </a:rPr>
                        <a:t>134,386 </a:t>
                      </a:r>
                    </a:p>
                  </a:txBody>
                  <a:tcPr marL="7526" marR="7526" marT="7526" marB="0" anchor="ctr">
                    <a:lnL>
                      <a:noFill/>
                    </a:lnL>
                    <a:lnR>
                      <a:noFill/>
                    </a:lnR>
                    <a:lnT w="6350" cap="flat" cmpd="sng" algn="ctr">
                      <a:solidFill>
                        <a:srgbClr val="000000"/>
                      </a:solidFill>
                      <a:prstDash val="solid"/>
                      <a:round/>
                      <a:headEnd type="none" w="med" len="med"/>
                      <a:tailEnd type="none" w="med" len="med"/>
                    </a:lnT>
                    <a:lnB>
                      <a:noFill/>
                    </a:lnB>
                    <a:solidFill>
                      <a:srgbClr val="DBEEF3"/>
                    </a:solidFill>
                  </a:tcPr>
                </a:tc>
                <a:tc>
                  <a:txBody>
                    <a:bodyPr/>
                    <a:lstStyle/>
                    <a:p>
                      <a:pPr algn="r" fontAlgn="ctr"/>
                      <a:r>
                        <a:rPr lang="en-US" altLang="zh-TW" sz="1400" b="1" i="0" u="none" strike="noStrike">
                          <a:solidFill>
                            <a:srgbClr val="000000"/>
                          </a:solidFill>
                          <a:latin typeface="新細明體"/>
                        </a:rPr>
                        <a:t>5.0%</a:t>
                      </a:r>
                    </a:p>
                  </a:txBody>
                  <a:tcPr marL="7526" marR="7526" marT="7526" marB="0" anchor="ctr">
                    <a:lnL>
                      <a:noFill/>
                    </a:lnL>
                    <a:lnR>
                      <a:noFill/>
                    </a:lnR>
                    <a:lnT w="6350" cap="flat" cmpd="sng" algn="ctr">
                      <a:solidFill>
                        <a:srgbClr val="000000"/>
                      </a:solidFill>
                      <a:prstDash val="solid"/>
                      <a:round/>
                      <a:headEnd type="none" w="med" len="med"/>
                      <a:tailEnd type="none" w="med" len="med"/>
                    </a:lnT>
                    <a:lnB>
                      <a:noFill/>
                    </a:lnB>
                    <a:solidFill>
                      <a:srgbClr val="DBEEF3"/>
                    </a:solidFill>
                  </a:tcPr>
                </a:tc>
                <a:tc>
                  <a:txBody>
                    <a:bodyPr/>
                    <a:lstStyle/>
                    <a:p>
                      <a:pPr algn="l" fontAlgn="ctr"/>
                      <a:r>
                        <a:rPr lang="zh-TW" altLang="en-US" sz="1400" b="1" i="0" u="none" strike="noStrike">
                          <a:solidFill>
                            <a:srgbClr val="000000"/>
                          </a:solidFill>
                          <a:latin typeface="新細明體"/>
                        </a:rPr>
                        <a:t>　</a:t>
                      </a:r>
                    </a:p>
                  </a:txBody>
                  <a:tcPr marL="7526" marR="7526" marT="7526" marB="0" anchor="ctr">
                    <a:lnL>
                      <a:noFill/>
                    </a:lnL>
                    <a:lnR>
                      <a:noFill/>
                    </a:lnR>
                    <a:lnT>
                      <a:noFill/>
                    </a:lnT>
                    <a:lnB>
                      <a:noFill/>
                    </a:lnB>
                    <a:solidFill>
                      <a:srgbClr val="DBEEF3"/>
                    </a:solidFill>
                  </a:tcPr>
                </a:tc>
                <a:tc>
                  <a:txBody>
                    <a:bodyPr/>
                    <a:lstStyle/>
                    <a:p>
                      <a:pPr algn="r" fontAlgn="ctr"/>
                      <a:r>
                        <a:rPr lang="en-US" altLang="zh-TW" sz="1400" b="1" i="0" u="none" strike="noStrike">
                          <a:solidFill>
                            <a:srgbClr val="000000"/>
                          </a:solidFill>
                          <a:latin typeface="新細明體"/>
                        </a:rPr>
                        <a:t>117,246 </a:t>
                      </a:r>
                    </a:p>
                  </a:txBody>
                  <a:tcPr marL="7526" marR="7526" marT="7526" marB="0" anchor="ctr">
                    <a:lnL>
                      <a:noFill/>
                    </a:lnL>
                    <a:lnR>
                      <a:noFill/>
                    </a:lnR>
                    <a:lnT w="6350" cap="flat" cmpd="sng" algn="ctr">
                      <a:solidFill>
                        <a:srgbClr val="000000"/>
                      </a:solidFill>
                      <a:prstDash val="solid"/>
                      <a:round/>
                      <a:headEnd type="none" w="med" len="med"/>
                      <a:tailEnd type="none" w="med" len="med"/>
                    </a:lnT>
                    <a:lnB>
                      <a:noFill/>
                    </a:lnB>
                    <a:solidFill>
                      <a:srgbClr val="DBEEF3"/>
                    </a:solidFill>
                  </a:tcPr>
                </a:tc>
                <a:tc>
                  <a:txBody>
                    <a:bodyPr/>
                    <a:lstStyle/>
                    <a:p>
                      <a:pPr algn="r" fontAlgn="ctr"/>
                      <a:r>
                        <a:rPr lang="en-US" altLang="zh-TW" sz="1400" b="1" i="0" u="none" strike="noStrike">
                          <a:solidFill>
                            <a:srgbClr val="000000"/>
                          </a:solidFill>
                          <a:latin typeface="新細明體"/>
                        </a:rPr>
                        <a:t>4.6%</a:t>
                      </a:r>
                    </a:p>
                  </a:txBody>
                  <a:tcPr marL="7526" marR="7526" marT="7526" marB="0" anchor="ctr">
                    <a:lnL>
                      <a:noFill/>
                    </a:lnL>
                    <a:lnR>
                      <a:noFill/>
                    </a:lnR>
                    <a:lnT w="6350" cap="flat" cmpd="sng" algn="ctr">
                      <a:solidFill>
                        <a:srgbClr val="000000"/>
                      </a:solidFill>
                      <a:prstDash val="solid"/>
                      <a:round/>
                      <a:headEnd type="none" w="med" len="med"/>
                      <a:tailEnd type="none" w="med" len="med"/>
                    </a:lnT>
                    <a:lnB>
                      <a:noFill/>
                    </a:lnB>
                    <a:solidFill>
                      <a:srgbClr val="DBEEF3"/>
                    </a:solidFill>
                  </a:tcPr>
                </a:tc>
                <a:tc>
                  <a:txBody>
                    <a:bodyPr/>
                    <a:lstStyle/>
                    <a:p>
                      <a:pPr algn="l" fontAlgn="ctr"/>
                      <a:r>
                        <a:rPr lang="zh-TW" altLang="en-US" sz="1400" b="1" i="0" u="none" strike="noStrike">
                          <a:solidFill>
                            <a:srgbClr val="000000"/>
                          </a:solidFill>
                          <a:latin typeface="新細明體"/>
                        </a:rPr>
                        <a:t>　</a:t>
                      </a:r>
                    </a:p>
                  </a:txBody>
                  <a:tcPr marL="7526" marR="7526" marT="7526" marB="0" anchor="ctr">
                    <a:lnL>
                      <a:noFill/>
                    </a:lnL>
                    <a:lnR>
                      <a:noFill/>
                    </a:lnR>
                    <a:lnT>
                      <a:noFill/>
                    </a:lnT>
                    <a:lnB>
                      <a:noFill/>
                    </a:lnB>
                    <a:solidFill>
                      <a:srgbClr val="DBEEF3"/>
                    </a:solidFill>
                  </a:tcPr>
                </a:tc>
                <a:tc>
                  <a:txBody>
                    <a:bodyPr/>
                    <a:lstStyle/>
                    <a:p>
                      <a:pPr algn="r" fontAlgn="ctr"/>
                      <a:r>
                        <a:rPr lang="en-US" altLang="zh-TW" sz="1400" b="1" i="0" u="none" strike="noStrike">
                          <a:solidFill>
                            <a:srgbClr val="000000"/>
                          </a:solidFill>
                          <a:latin typeface="新細明體"/>
                        </a:rPr>
                        <a:t>-12.8%</a:t>
                      </a:r>
                    </a:p>
                  </a:txBody>
                  <a:tcPr marL="7526" marR="7526" marT="7526" marB="0" anchor="ctr">
                    <a:lnL>
                      <a:noFill/>
                    </a:lnL>
                    <a:lnR>
                      <a:noFill/>
                    </a:lnR>
                    <a:lnT w="6350" cap="flat" cmpd="sng" algn="ctr">
                      <a:solidFill>
                        <a:srgbClr val="000000"/>
                      </a:solidFill>
                      <a:prstDash val="solid"/>
                      <a:round/>
                      <a:headEnd type="none" w="med" len="med"/>
                      <a:tailEnd type="none" w="med" len="med"/>
                    </a:lnT>
                    <a:lnB>
                      <a:noFill/>
                    </a:lnB>
                    <a:solidFill>
                      <a:srgbClr val="DBEEF3"/>
                    </a:solidFill>
                  </a:tcPr>
                </a:tc>
              </a:tr>
              <a:tr h="301037">
                <a:tc>
                  <a:txBody>
                    <a:bodyPr/>
                    <a:lstStyle/>
                    <a:p>
                      <a:pPr algn="l" fontAlgn="ctr"/>
                      <a:r>
                        <a:rPr lang="zh-TW" altLang="en-US" sz="1400" b="1" i="0" u="none" strike="noStrike">
                          <a:solidFill>
                            <a:srgbClr val="000000"/>
                          </a:solidFill>
                          <a:latin typeface="新細明體"/>
                        </a:rPr>
                        <a:t>營業費用</a:t>
                      </a:r>
                    </a:p>
                  </a:txBody>
                  <a:tcPr marL="7526" marR="7526" marT="7526" marB="0" anchor="ctr">
                    <a:lnL>
                      <a:noFill/>
                    </a:lnL>
                    <a:lnR>
                      <a:noFill/>
                    </a:lnR>
                    <a:lnT>
                      <a:noFill/>
                    </a:lnT>
                    <a:lnB>
                      <a:noFill/>
                    </a:lnB>
                    <a:solidFill>
                      <a:srgbClr val="FFFFFF"/>
                    </a:solidFill>
                  </a:tcPr>
                </a:tc>
                <a:tc>
                  <a:txBody>
                    <a:bodyPr/>
                    <a:lstStyle/>
                    <a:p>
                      <a:pPr algn="l" fontAlgn="ctr"/>
                      <a:r>
                        <a:rPr lang="zh-TW" altLang="en-US" sz="1400" b="1" i="0" u="none" strike="noStrike">
                          <a:solidFill>
                            <a:srgbClr val="000000"/>
                          </a:solidFill>
                          <a:latin typeface="新細明體"/>
                        </a:rPr>
                        <a:t>　</a:t>
                      </a:r>
                    </a:p>
                  </a:txBody>
                  <a:tcPr marL="7526" marR="7526" marT="7526" marB="0" anchor="ctr">
                    <a:lnL>
                      <a:noFill/>
                    </a:lnL>
                    <a:lnR>
                      <a:noFill/>
                    </a:lnR>
                    <a:lnT>
                      <a:noFill/>
                    </a:lnT>
                    <a:lnB>
                      <a:noFill/>
                    </a:lnB>
                    <a:solidFill>
                      <a:srgbClr val="FFFFFF"/>
                    </a:solidFill>
                  </a:tcPr>
                </a:tc>
                <a:tc>
                  <a:txBody>
                    <a:bodyPr/>
                    <a:lstStyle/>
                    <a:p>
                      <a:pPr algn="r" fontAlgn="ctr"/>
                      <a:r>
                        <a:rPr lang="en-US" altLang="zh-TW" sz="1400" b="1" i="0" u="none" strike="noStrike">
                          <a:solidFill>
                            <a:srgbClr val="000000"/>
                          </a:solidFill>
                          <a:latin typeface="新細明體"/>
                        </a:rPr>
                        <a:t>290,374 </a:t>
                      </a:r>
                    </a:p>
                  </a:txBody>
                  <a:tcPr marL="7526" marR="7526" marT="7526" marB="0" anchor="ctr">
                    <a:lnL>
                      <a:noFill/>
                    </a:lnL>
                    <a:lnR>
                      <a:noFill/>
                    </a:lnR>
                    <a:lnT>
                      <a:noFill/>
                    </a:lnT>
                    <a:lnB>
                      <a:noFill/>
                    </a:lnB>
                    <a:solidFill>
                      <a:srgbClr val="FFFFFF"/>
                    </a:solidFill>
                  </a:tcPr>
                </a:tc>
                <a:tc>
                  <a:txBody>
                    <a:bodyPr/>
                    <a:lstStyle/>
                    <a:p>
                      <a:pPr algn="r" fontAlgn="ctr"/>
                      <a:r>
                        <a:rPr lang="en-US" altLang="zh-TW" sz="1400" b="1" i="0" u="none" strike="noStrike">
                          <a:solidFill>
                            <a:srgbClr val="000000"/>
                          </a:solidFill>
                          <a:latin typeface="新細明體"/>
                        </a:rPr>
                        <a:t>10.8%</a:t>
                      </a:r>
                    </a:p>
                  </a:txBody>
                  <a:tcPr marL="7526" marR="7526" marT="7526" marB="0" anchor="ctr">
                    <a:lnL>
                      <a:noFill/>
                    </a:lnL>
                    <a:lnR>
                      <a:noFill/>
                    </a:lnR>
                    <a:lnT>
                      <a:noFill/>
                    </a:lnT>
                    <a:lnB>
                      <a:noFill/>
                    </a:lnB>
                    <a:solidFill>
                      <a:srgbClr val="FFFFFF"/>
                    </a:solidFill>
                  </a:tcPr>
                </a:tc>
                <a:tc>
                  <a:txBody>
                    <a:bodyPr/>
                    <a:lstStyle/>
                    <a:p>
                      <a:pPr algn="l" fontAlgn="ctr"/>
                      <a:r>
                        <a:rPr lang="zh-TW" altLang="en-US" sz="1400" b="1" i="0" u="none" strike="noStrike">
                          <a:solidFill>
                            <a:srgbClr val="000000"/>
                          </a:solidFill>
                          <a:latin typeface="新細明體"/>
                        </a:rPr>
                        <a:t>　</a:t>
                      </a:r>
                    </a:p>
                  </a:txBody>
                  <a:tcPr marL="7526" marR="7526" marT="7526" marB="0" anchor="ctr">
                    <a:lnL>
                      <a:noFill/>
                    </a:lnL>
                    <a:lnR>
                      <a:noFill/>
                    </a:lnR>
                    <a:lnT>
                      <a:noFill/>
                    </a:lnT>
                    <a:lnB>
                      <a:noFill/>
                    </a:lnB>
                    <a:solidFill>
                      <a:srgbClr val="FFFFFF"/>
                    </a:solidFill>
                  </a:tcPr>
                </a:tc>
                <a:tc>
                  <a:txBody>
                    <a:bodyPr/>
                    <a:lstStyle/>
                    <a:p>
                      <a:pPr algn="r" fontAlgn="ctr"/>
                      <a:r>
                        <a:rPr lang="en-US" altLang="zh-TW" sz="1400" b="1" i="0" u="none" strike="noStrike">
                          <a:solidFill>
                            <a:srgbClr val="000000"/>
                          </a:solidFill>
                          <a:latin typeface="新細明體"/>
                        </a:rPr>
                        <a:t>303,216 </a:t>
                      </a:r>
                    </a:p>
                  </a:txBody>
                  <a:tcPr marL="7526" marR="7526" marT="7526" marB="0" anchor="ctr">
                    <a:lnL>
                      <a:noFill/>
                    </a:lnL>
                    <a:lnR>
                      <a:noFill/>
                    </a:lnR>
                    <a:lnT>
                      <a:noFill/>
                    </a:lnT>
                    <a:lnB>
                      <a:noFill/>
                    </a:lnB>
                    <a:solidFill>
                      <a:srgbClr val="FFFFFF"/>
                    </a:solidFill>
                  </a:tcPr>
                </a:tc>
                <a:tc>
                  <a:txBody>
                    <a:bodyPr/>
                    <a:lstStyle/>
                    <a:p>
                      <a:pPr algn="r" fontAlgn="ctr"/>
                      <a:r>
                        <a:rPr lang="en-US" altLang="zh-TW" sz="1400" b="1" i="0" u="none" strike="noStrike">
                          <a:solidFill>
                            <a:srgbClr val="000000"/>
                          </a:solidFill>
                          <a:latin typeface="新細明體"/>
                        </a:rPr>
                        <a:t>11.9%</a:t>
                      </a:r>
                    </a:p>
                  </a:txBody>
                  <a:tcPr marL="7526" marR="7526" marT="7526" marB="0" anchor="ctr">
                    <a:lnL>
                      <a:noFill/>
                    </a:lnL>
                    <a:lnR>
                      <a:noFill/>
                    </a:lnR>
                    <a:lnT>
                      <a:noFill/>
                    </a:lnT>
                    <a:lnB>
                      <a:noFill/>
                    </a:lnB>
                    <a:solidFill>
                      <a:srgbClr val="FFFFFF"/>
                    </a:solidFill>
                  </a:tcPr>
                </a:tc>
                <a:tc>
                  <a:txBody>
                    <a:bodyPr/>
                    <a:lstStyle/>
                    <a:p>
                      <a:pPr algn="l" fontAlgn="ctr"/>
                      <a:r>
                        <a:rPr lang="zh-TW" altLang="en-US" sz="1400" b="1" i="0" u="none" strike="noStrike">
                          <a:solidFill>
                            <a:srgbClr val="000000"/>
                          </a:solidFill>
                          <a:latin typeface="新細明體"/>
                        </a:rPr>
                        <a:t>　</a:t>
                      </a:r>
                    </a:p>
                  </a:txBody>
                  <a:tcPr marL="7526" marR="7526" marT="7526" marB="0" anchor="ctr">
                    <a:lnL>
                      <a:noFill/>
                    </a:lnL>
                    <a:lnR>
                      <a:noFill/>
                    </a:lnR>
                    <a:lnT>
                      <a:noFill/>
                    </a:lnT>
                    <a:lnB>
                      <a:noFill/>
                    </a:lnB>
                    <a:solidFill>
                      <a:srgbClr val="FFFFFF"/>
                    </a:solidFill>
                  </a:tcPr>
                </a:tc>
                <a:tc>
                  <a:txBody>
                    <a:bodyPr/>
                    <a:lstStyle/>
                    <a:p>
                      <a:pPr algn="r" fontAlgn="ctr"/>
                      <a:r>
                        <a:rPr lang="en-US" altLang="zh-TW" sz="1400" b="1" i="0" u="none" strike="noStrike">
                          <a:solidFill>
                            <a:srgbClr val="000000"/>
                          </a:solidFill>
                          <a:latin typeface="新細明體"/>
                        </a:rPr>
                        <a:t>4.4%</a:t>
                      </a:r>
                    </a:p>
                  </a:txBody>
                  <a:tcPr marL="7526" marR="7526" marT="7526" marB="0" anchor="ctr">
                    <a:lnL>
                      <a:noFill/>
                    </a:lnL>
                    <a:lnR>
                      <a:noFill/>
                    </a:lnR>
                    <a:lnT>
                      <a:noFill/>
                    </a:lnT>
                    <a:lnB>
                      <a:noFill/>
                    </a:lnB>
                    <a:solidFill>
                      <a:srgbClr val="FFFFFF"/>
                    </a:solidFill>
                  </a:tcPr>
                </a:tc>
              </a:tr>
              <a:tr h="301037">
                <a:tc>
                  <a:txBody>
                    <a:bodyPr/>
                    <a:lstStyle/>
                    <a:p>
                      <a:pPr algn="l" fontAlgn="ctr"/>
                      <a:r>
                        <a:rPr lang="zh-TW" altLang="en-US" sz="1400" b="1" i="0" u="none" strike="noStrike">
                          <a:solidFill>
                            <a:srgbClr val="000000"/>
                          </a:solidFill>
                          <a:latin typeface="新細明體"/>
                        </a:rPr>
                        <a:t>　銷售費用</a:t>
                      </a:r>
                    </a:p>
                  </a:txBody>
                  <a:tcPr marL="7526" marR="7526" marT="7526" marB="0" anchor="ctr">
                    <a:lnL>
                      <a:noFill/>
                    </a:lnL>
                    <a:lnR>
                      <a:noFill/>
                    </a:lnR>
                    <a:lnT>
                      <a:noFill/>
                    </a:lnT>
                    <a:lnB>
                      <a:noFill/>
                    </a:lnB>
                    <a:solidFill>
                      <a:srgbClr val="FFFFFF"/>
                    </a:solidFill>
                  </a:tcPr>
                </a:tc>
                <a:tc>
                  <a:txBody>
                    <a:bodyPr/>
                    <a:lstStyle/>
                    <a:p>
                      <a:pPr algn="l" fontAlgn="ctr"/>
                      <a:r>
                        <a:rPr lang="zh-TW" altLang="en-US" sz="1400" b="1" i="0" u="none" strike="noStrike">
                          <a:solidFill>
                            <a:srgbClr val="000000"/>
                          </a:solidFill>
                          <a:latin typeface="新細明體"/>
                        </a:rPr>
                        <a:t>　</a:t>
                      </a:r>
                    </a:p>
                  </a:txBody>
                  <a:tcPr marL="7526" marR="7526" marT="7526" marB="0" anchor="ctr">
                    <a:lnL>
                      <a:noFill/>
                    </a:lnL>
                    <a:lnR>
                      <a:noFill/>
                    </a:lnR>
                    <a:lnT>
                      <a:noFill/>
                    </a:lnT>
                    <a:lnB>
                      <a:noFill/>
                    </a:lnB>
                    <a:solidFill>
                      <a:srgbClr val="FFFFFF"/>
                    </a:solidFill>
                  </a:tcPr>
                </a:tc>
                <a:tc>
                  <a:txBody>
                    <a:bodyPr/>
                    <a:lstStyle/>
                    <a:p>
                      <a:pPr algn="r" fontAlgn="ctr"/>
                      <a:r>
                        <a:rPr lang="en-US" altLang="zh-TW" sz="1400" b="1" i="0" u="none" strike="noStrike">
                          <a:solidFill>
                            <a:srgbClr val="000000"/>
                          </a:solidFill>
                          <a:latin typeface="新細明體"/>
                        </a:rPr>
                        <a:t>27,107 </a:t>
                      </a:r>
                    </a:p>
                  </a:txBody>
                  <a:tcPr marL="7526" marR="7526" marT="7526" marB="0" anchor="ctr">
                    <a:lnL>
                      <a:noFill/>
                    </a:lnL>
                    <a:lnR>
                      <a:noFill/>
                    </a:lnR>
                    <a:lnT>
                      <a:noFill/>
                    </a:lnT>
                    <a:lnB>
                      <a:noFill/>
                    </a:lnB>
                    <a:solidFill>
                      <a:srgbClr val="FFFFFF"/>
                    </a:solidFill>
                  </a:tcPr>
                </a:tc>
                <a:tc>
                  <a:txBody>
                    <a:bodyPr/>
                    <a:lstStyle/>
                    <a:p>
                      <a:pPr algn="r" fontAlgn="ctr"/>
                      <a:r>
                        <a:rPr lang="en-US" altLang="zh-TW" sz="1400" b="1" i="0" u="none" strike="noStrike">
                          <a:solidFill>
                            <a:srgbClr val="000000"/>
                          </a:solidFill>
                          <a:latin typeface="新細明體"/>
                        </a:rPr>
                        <a:t>1.0%</a:t>
                      </a:r>
                    </a:p>
                  </a:txBody>
                  <a:tcPr marL="7526" marR="7526" marT="7526" marB="0" anchor="ctr">
                    <a:lnL>
                      <a:noFill/>
                    </a:lnL>
                    <a:lnR>
                      <a:noFill/>
                    </a:lnR>
                    <a:lnT>
                      <a:noFill/>
                    </a:lnT>
                    <a:lnB>
                      <a:noFill/>
                    </a:lnB>
                    <a:solidFill>
                      <a:srgbClr val="FFFFFF"/>
                    </a:solidFill>
                  </a:tcPr>
                </a:tc>
                <a:tc>
                  <a:txBody>
                    <a:bodyPr/>
                    <a:lstStyle/>
                    <a:p>
                      <a:pPr algn="l" fontAlgn="ctr"/>
                      <a:r>
                        <a:rPr lang="zh-TW" altLang="en-US" sz="1400" b="1" i="0" u="none" strike="noStrike">
                          <a:solidFill>
                            <a:srgbClr val="000000"/>
                          </a:solidFill>
                          <a:latin typeface="新細明體"/>
                        </a:rPr>
                        <a:t>　</a:t>
                      </a:r>
                    </a:p>
                  </a:txBody>
                  <a:tcPr marL="7526" marR="7526" marT="7526" marB="0" anchor="ctr">
                    <a:lnL>
                      <a:noFill/>
                    </a:lnL>
                    <a:lnR>
                      <a:noFill/>
                    </a:lnR>
                    <a:lnT>
                      <a:noFill/>
                    </a:lnT>
                    <a:lnB>
                      <a:noFill/>
                    </a:lnB>
                    <a:solidFill>
                      <a:srgbClr val="FFFFFF"/>
                    </a:solidFill>
                  </a:tcPr>
                </a:tc>
                <a:tc>
                  <a:txBody>
                    <a:bodyPr/>
                    <a:lstStyle/>
                    <a:p>
                      <a:pPr algn="r" fontAlgn="ctr"/>
                      <a:r>
                        <a:rPr lang="en-US" altLang="zh-TW" sz="1400" b="1" i="0" u="none" strike="noStrike">
                          <a:solidFill>
                            <a:srgbClr val="000000"/>
                          </a:solidFill>
                          <a:latin typeface="新細明體"/>
                        </a:rPr>
                        <a:t>25,844 </a:t>
                      </a:r>
                    </a:p>
                  </a:txBody>
                  <a:tcPr marL="7526" marR="7526" marT="7526" marB="0" anchor="ctr">
                    <a:lnL>
                      <a:noFill/>
                    </a:lnL>
                    <a:lnR>
                      <a:noFill/>
                    </a:lnR>
                    <a:lnT>
                      <a:noFill/>
                    </a:lnT>
                    <a:lnB>
                      <a:noFill/>
                    </a:lnB>
                    <a:solidFill>
                      <a:srgbClr val="FFFFFF"/>
                    </a:solidFill>
                  </a:tcPr>
                </a:tc>
                <a:tc>
                  <a:txBody>
                    <a:bodyPr/>
                    <a:lstStyle/>
                    <a:p>
                      <a:pPr algn="r" fontAlgn="ctr"/>
                      <a:r>
                        <a:rPr lang="en-US" altLang="zh-TW" sz="1400" b="1" i="0" u="none" strike="noStrike">
                          <a:solidFill>
                            <a:srgbClr val="000000"/>
                          </a:solidFill>
                          <a:latin typeface="新細明體"/>
                        </a:rPr>
                        <a:t>1.0%</a:t>
                      </a:r>
                    </a:p>
                  </a:txBody>
                  <a:tcPr marL="7526" marR="7526" marT="7526" marB="0" anchor="ctr">
                    <a:lnL>
                      <a:noFill/>
                    </a:lnL>
                    <a:lnR>
                      <a:noFill/>
                    </a:lnR>
                    <a:lnT>
                      <a:noFill/>
                    </a:lnT>
                    <a:lnB>
                      <a:noFill/>
                    </a:lnB>
                    <a:solidFill>
                      <a:srgbClr val="FFFFFF"/>
                    </a:solidFill>
                  </a:tcPr>
                </a:tc>
                <a:tc>
                  <a:txBody>
                    <a:bodyPr/>
                    <a:lstStyle/>
                    <a:p>
                      <a:pPr algn="l" fontAlgn="ctr"/>
                      <a:r>
                        <a:rPr lang="zh-TW" altLang="en-US" sz="1400" b="1" i="0" u="none" strike="noStrike">
                          <a:solidFill>
                            <a:srgbClr val="000000"/>
                          </a:solidFill>
                          <a:latin typeface="新細明體"/>
                        </a:rPr>
                        <a:t>　</a:t>
                      </a:r>
                    </a:p>
                  </a:txBody>
                  <a:tcPr marL="7526" marR="7526" marT="7526" marB="0" anchor="ctr">
                    <a:lnL>
                      <a:noFill/>
                    </a:lnL>
                    <a:lnR>
                      <a:noFill/>
                    </a:lnR>
                    <a:lnT>
                      <a:noFill/>
                    </a:lnT>
                    <a:lnB>
                      <a:noFill/>
                    </a:lnB>
                    <a:solidFill>
                      <a:srgbClr val="FFFFFF"/>
                    </a:solidFill>
                  </a:tcPr>
                </a:tc>
                <a:tc>
                  <a:txBody>
                    <a:bodyPr/>
                    <a:lstStyle/>
                    <a:p>
                      <a:pPr algn="r" fontAlgn="ctr"/>
                      <a:r>
                        <a:rPr lang="en-US" altLang="zh-TW" sz="1400" b="1" i="0" u="none" strike="noStrike">
                          <a:solidFill>
                            <a:srgbClr val="000000"/>
                          </a:solidFill>
                          <a:latin typeface="新細明體"/>
                        </a:rPr>
                        <a:t>-4.7%</a:t>
                      </a:r>
                    </a:p>
                  </a:txBody>
                  <a:tcPr marL="7526" marR="7526" marT="7526" marB="0" anchor="ctr">
                    <a:lnL>
                      <a:noFill/>
                    </a:lnL>
                    <a:lnR>
                      <a:noFill/>
                    </a:lnR>
                    <a:lnT>
                      <a:noFill/>
                    </a:lnT>
                    <a:lnB>
                      <a:noFill/>
                    </a:lnB>
                    <a:solidFill>
                      <a:srgbClr val="FFFFFF"/>
                    </a:solidFill>
                  </a:tcPr>
                </a:tc>
              </a:tr>
              <a:tr h="301037">
                <a:tc>
                  <a:txBody>
                    <a:bodyPr/>
                    <a:lstStyle/>
                    <a:p>
                      <a:pPr algn="l" fontAlgn="ctr"/>
                      <a:r>
                        <a:rPr lang="zh-TW" altLang="en-US" sz="1400" b="1" i="0" u="none" strike="noStrike">
                          <a:solidFill>
                            <a:srgbClr val="000000"/>
                          </a:solidFill>
                          <a:latin typeface="新細明體"/>
                        </a:rPr>
                        <a:t>　管理費用</a:t>
                      </a:r>
                    </a:p>
                  </a:txBody>
                  <a:tcPr marL="7526" marR="7526" marT="7526" marB="0" anchor="ctr">
                    <a:lnL>
                      <a:noFill/>
                    </a:lnL>
                    <a:lnR>
                      <a:noFill/>
                    </a:lnR>
                    <a:lnT>
                      <a:noFill/>
                    </a:lnT>
                    <a:lnB>
                      <a:noFill/>
                    </a:lnB>
                    <a:solidFill>
                      <a:srgbClr val="FFFFFF"/>
                    </a:solidFill>
                  </a:tcPr>
                </a:tc>
                <a:tc>
                  <a:txBody>
                    <a:bodyPr/>
                    <a:lstStyle/>
                    <a:p>
                      <a:pPr algn="l" fontAlgn="ctr"/>
                      <a:r>
                        <a:rPr lang="zh-TW" altLang="en-US" sz="1400" b="1" i="0" u="none" strike="noStrike">
                          <a:solidFill>
                            <a:srgbClr val="000000"/>
                          </a:solidFill>
                          <a:latin typeface="新細明體"/>
                        </a:rPr>
                        <a:t>　</a:t>
                      </a:r>
                    </a:p>
                  </a:txBody>
                  <a:tcPr marL="7526" marR="7526" marT="7526" marB="0" anchor="ctr">
                    <a:lnL>
                      <a:noFill/>
                    </a:lnL>
                    <a:lnR>
                      <a:noFill/>
                    </a:lnR>
                    <a:lnT>
                      <a:noFill/>
                    </a:lnT>
                    <a:lnB>
                      <a:noFill/>
                    </a:lnB>
                    <a:solidFill>
                      <a:srgbClr val="FFFFFF"/>
                    </a:solidFill>
                  </a:tcPr>
                </a:tc>
                <a:tc>
                  <a:txBody>
                    <a:bodyPr/>
                    <a:lstStyle/>
                    <a:p>
                      <a:pPr algn="r" fontAlgn="ctr"/>
                      <a:r>
                        <a:rPr lang="en-US" altLang="zh-TW" sz="1400" b="1" i="0" u="none" strike="noStrike">
                          <a:solidFill>
                            <a:srgbClr val="000000"/>
                          </a:solidFill>
                          <a:latin typeface="新細明體"/>
                        </a:rPr>
                        <a:t>183,340 </a:t>
                      </a:r>
                    </a:p>
                  </a:txBody>
                  <a:tcPr marL="7526" marR="7526" marT="7526" marB="0" anchor="ctr">
                    <a:lnL>
                      <a:noFill/>
                    </a:lnL>
                    <a:lnR>
                      <a:noFill/>
                    </a:lnR>
                    <a:lnT>
                      <a:noFill/>
                    </a:lnT>
                    <a:lnB>
                      <a:noFill/>
                    </a:lnB>
                    <a:solidFill>
                      <a:srgbClr val="FFFFFF"/>
                    </a:solidFill>
                  </a:tcPr>
                </a:tc>
                <a:tc>
                  <a:txBody>
                    <a:bodyPr/>
                    <a:lstStyle/>
                    <a:p>
                      <a:pPr algn="r" fontAlgn="ctr"/>
                      <a:r>
                        <a:rPr lang="en-US" altLang="zh-TW" sz="1400" b="1" i="0" u="none" strike="noStrike">
                          <a:solidFill>
                            <a:srgbClr val="000000"/>
                          </a:solidFill>
                          <a:latin typeface="新細明體"/>
                        </a:rPr>
                        <a:t>6.8%</a:t>
                      </a:r>
                    </a:p>
                  </a:txBody>
                  <a:tcPr marL="7526" marR="7526" marT="7526" marB="0" anchor="ctr">
                    <a:lnL>
                      <a:noFill/>
                    </a:lnL>
                    <a:lnR>
                      <a:noFill/>
                    </a:lnR>
                    <a:lnT>
                      <a:noFill/>
                    </a:lnT>
                    <a:lnB>
                      <a:noFill/>
                    </a:lnB>
                    <a:solidFill>
                      <a:srgbClr val="FFFFFF"/>
                    </a:solidFill>
                  </a:tcPr>
                </a:tc>
                <a:tc>
                  <a:txBody>
                    <a:bodyPr/>
                    <a:lstStyle/>
                    <a:p>
                      <a:pPr algn="l" fontAlgn="ctr"/>
                      <a:r>
                        <a:rPr lang="zh-TW" altLang="en-US" sz="1400" b="1" i="0" u="none" strike="noStrike">
                          <a:solidFill>
                            <a:srgbClr val="000000"/>
                          </a:solidFill>
                          <a:latin typeface="新細明體"/>
                        </a:rPr>
                        <a:t>　</a:t>
                      </a:r>
                    </a:p>
                  </a:txBody>
                  <a:tcPr marL="7526" marR="7526" marT="7526" marB="0" anchor="ctr">
                    <a:lnL>
                      <a:noFill/>
                    </a:lnL>
                    <a:lnR>
                      <a:noFill/>
                    </a:lnR>
                    <a:lnT>
                      <a:noFill/>
                    </a:lnT>
                    <a:lnB>
                      <a:noFill/>
                    </a:lnB>
                    <a:solidFill>
                      <a:srgbClr val="FFFFFF"/>
                    </a:solidFill>
                  </a:tcPr>
                </a:tc>
                <a:tc>
                  <a:txBody>
                    <a:bodyPr/>
                    <a:lstStyle/>
                    <a:p>
                      <a:pPr algn="r" fontAlgn="ctr"/>
                      <a:r>
                        <a:rPr lang="en-US" altLang="zh-TW" sz="1400" b="1" i="0" u="none" strike="noStrike">
                          <a:solidFill>
                            <a:srgbClr val="000000"/>
                          </a:solidFill>
                          <a:latin typeface="新細明體"/>
                        </a:rPr>
                        <a:t>179,848 </a:t>
                      </a:r>
                    </a:p>
                  </a:txBody>
                  <a:tcPr marL="7526" marR="7526" marT="7526" marB="0" anchor="ctr">
                    <a:lnL>
                      <a:noFill/>
                    </a:lnL>
                    <a:lnR>
                      <a:noFill/>
                    </a:lnR>
                    <a:lnT>
                      <a:noFill/>
                    </a:lnT>
                    <a:lnB>
                      <a:noFill/>
                    </a:lnB>
                    <a:solidFill>
                      <a:srgbClr val="FFFFFF"/>
                    </a:solidFill>
                  </a:tcPr>
                </a:tc>
                <a:tc>
                  <a:txBody>
                    <a:bodyPr/>
                    <a:lstStyle/>
                    <a:p>
                      <a:pPr algn="r" fontAlgn="ctr"/>
                      <a:r>
                        <a:rPr lang="en-US" altLang="zh-TW" sz="1400" b="1" i="0" u="none" strike="noStrike">
                          <a:solidFill>
                            <a:srgbClr val="000000"/>
                          </a:solidFill>
                          <a:latin typeface="新細明體"/>
                        </a:rPr>
                        <a:t>7.1%</a:t>
                      </a:r>
                    </a:p>
                  </a:txBody>
                  <a:tcPr marL="7526" marR="7526" marT="7526" marB="0" anchor="ctr">
                    <a:lnL>
                      <a:noFill/>
                    </a:lnL>
                    <a:lnR>
                      <a:noFill/>
                    </a:lnR>
                    <a:lnT>
                      <a:noFill/>
                    </a:lnT>
                    <a:lnB>
                      <a:noFill/>
                    </a:lnB>
                    <a:solidFill>
                      <a:srgbClr val="FFFFFF"/>
                    </a:solidFill>
                  </a:tcPr>
                </a:tc>
                <a:tc>
                  <a:txBody>
                    <a:bodyPr/>
                    <a:lstStyle/>
                    <a:p>
                      <a:pPr algn="l" fontAlgn="ctr"/>
                      <a:r>
                        <a:rPr lang="zh-TW" altLang="en-US" sz="1400" b="1" i="0" u="none" strike="noStrike">
                          <a:solidFill>
                            <a:srgbClr val="000000"/>
                          </a:solidFill>
                          <a:latin typeface="新細明體"/>
                        </a:rPr>
                        <a:t>　</a:t>
                      </a:r>
                    </a:p>
                  </a:txBody>
                  <a:tcPr marL="7526" marR="7526" marT="7526" marB="0" anchor="ctr">
                    <a:lnL>
                      <a:noFill/>
                    </a:lnL>
                    <a:lnR>
                      <a:noFill/>
                    </a:lnR>
                    <a:lnT>
                      <a:noFill/>
                    </a:lnT>
                    <a:lnB>
                      <a:noFill/>
                    </a:lnB>
                    <a:solidFill>
                      <a:srgbClr val="FFFFFF"/>
                    </a:solidFill>
                  </a:tcPr>
                </a:tc>
                <a:tc>
                  <a:txBody>
                    <a:bodyPr/>
                    <a:lstStyle/>
                    <a:p>
                      <a:pPr algn="r" fontAlgn="ctr"/>
                      <a:r>
                        <a:rPr lang="en-US" altLang="zh-TW" sz="1400" b="1" i="0" u="none" strike="noStrike">
                          <a:solidFill>
                            <a:srgbClr val="000000"/>
                          </a:solidFill>
                          <a:latin typeface="新細明體"/>
                        </a:rPr>
                        <a:t>-1.9%</a:t>
                      </a:r>
                    </a:p>
                  </a:txBody>
                  <a:tcPr marL="7526" marR="7526" marT="7526" marB="0" anchor="ctr">
                    <a:lnL>
                      <a:noFill/>
                    </a:lnL>
                    <a:lnR>
                      <a:noFill/>
                    </a:lnR>
                    <a:lnT>
                      <a:noFill/>
                    </a:lnT>
                    <a:lnB>
                      <a:noFill/>
                    </a:lnB>
                    <a:solidFill>
                      <a:srgbClr val="FFFFFF"/>
                    </a:solidFill>
                  </a:tcPr>
                </a:tc>
              </a:tr>
              <a:tr h="301037">
                <a:tc>
                  <a:txBody>
                    <a:bodyPr/>
                    <a:lstStyle/>
                    <a:p>
                      <a:pPr algn="l" fontAlgn="ctr"/>
                      <a:r>
                        <a:rPr lang="zh-TW" altLang="en-US" sz="1400" b="1" i="0" u="none" strike="noStrike">
                          <a:solidFill>
                            <a:srgbClr val="000000"/>
                          </a:solidFill>
                          <a:latin typeface="新細明體"/>
                        </a:rPr>
                        <a:t>　研發費用</a:t>
                      </a:r>
                    </a:p>
                  </a:txBody>
                  <a:tcPr marL="7526" marR="7526" marT="7526" marB="0" anchor="ctr">
                    <a:lnL>
                      <a:noFill/>
                    </a:lnL>
                    <a:lnR>
                      <a:noFill/>
                    </a:lnR>
                    <a:lnT>
                      <a:noFill/>
                    </a:lnT>
                    <a:lnB>
                      <a:noFill/>
                    </a:lnB>
                    <a:solidFill>
                      <a:srgbClr val="FFFFFF"/>
                    </a:solidFill>
                  </a:tcPr>
                </a:tc>
                <a:tc>
                  <a:txBody>
                    <a:bodyPr/>
                    <a:lstStyle/>
                    <a:p>
                      <a:pPr algn="l" fontAlgn="ctr"/>
                      <a:r>
                        <a:rPr lang="zh-TW" altLang="en-US" sz="1400" b="1" i="0" u="none" strike="noStrike">
                          <a:solidFill>
                            <a:srgbClr val="000000"/>
                          </a:solidFill>
                          <a:latin typeface="新細明體"/>
                        </a:rPr>
                        <a:t>　</a:t>
                      </a:r>
                    </a:p>
                  </a:txBody>
                  <a:tcPr marL="7526" marR="7526" marT="7526" marB="0" anchor="ctr">
                    <a:lnL>
                      <a:noFill/>
                    </a:lnL>
                    <a:lnR>
                      <a:noFill/>
                    </a:lnR>
                    <a:lnT>
                      <a:noFill/>
                    </a:lnT>
                    <a:lnB>
                      <a:noFill/>
                    </a:lnB>
                    <a:solidFill>
                      <a:srgbClr val="FFFFFF"/>
                    </a:solidFill>
                  </a:tcPr>
                </a:tc>
                <a:tc>
                  <a:txBody>
                    <a:bodyPr/>
                    <a:lstStyle/>
                    <a:p>
                      <a:pPr algn="r" fontAlgn="ctr"/>
                      <a:r>
                        <a:rPr lang="en-US" altLang="zh-TW" sz="1400" b="1" i="0" u="none" strike="noStrike">
                          <a:solidFill>
                            <a:srgbClr val="000000"/>
                          </a:solidFill>
                          <a:latin typeface="新細明體"/>
                        </a:rPr>
                        <a:t>79,927 </a:t>
                      </a:r>
                    </a:p>
                  </a:txBody>
                  <a:tcPr marL="7526" marR="7526" marT="7526"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zh-TW" sz="1400" b="1" i="0" u="none" strike="noStrike">
                          <a:solidFill>
                            <a:srgbClr val="000000"/>
                          </a:solidFill>
                          <a:latin typeface="新細明體"/>
                        </a:rPr>
                        <a:t>3.0%</a:t>
                      </a:r>
                    </a:p>
                  </a:txBody>
                  <a:tcPr marL="7526" marR="7526" marT="7526"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zh-TW" altLang="en-US" sz="1400" b="1" i="0" u="none" strike="noStrike">
                          <a:solidFill>
                            <a:srgbClr val="000000"/>
                          </a:solidFill>
                          <a:latin typeface="新細明體"/>
                        </a:rPr>
                        <a:t>　</a:t>
                      </a:r>
                    </a:p>
                  </a:txBody>
                  <a:tcPr marL="7526" marR="7526" marT="7526" marB="0" anchor="ctr">
                    <a:lnL>
                      <a:noFill/>
                    </a:lnL>
                    <a:lnR>
                      <a:noFill/>
                    </a:lnR>
                    <a:lnT>
                      <a:noFill/>
                    </a:lnT>
                    <a:lnB>
                      <a:noFill/>
                    </a:lnB>
                    <a:solidFill>
                      <a:srgbClr val="FFFFFF"/>
                    </a:solidFill>
                  </a:tcPr>
                </a:tc>
                <a:tc>
                  <a:txBody>
                    <a:bodyPr/>
                    <a:lstStyle/>
                    <a:p>
                      <a:pPr algn="r" fontAlgn="ctr"/>
                      <a:r>
                        <a:rPr lang="en-US" altLang="zh-TW" sz="1400" b="1" i="0" u="none" strike="noStrike">
                          <a:solidFill>
                            <a:srgbClr val="000000"/>
                          </a:solidFill>
                          <a:latin typeface="新細明體"/>
                        </a:rPr>
                        <a:t>97,524 </a:t>
                      </a:r>
                    </a:p>
                  </a:txBody>
                  <a:tcPr marL="7526" marR="7526" marT="7526"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zh-TW" sz="1400" b="1" i="0" u="none" strike="noStrike">
                          <a:solidFill>
                            <a:srgbClr val="000000"/>
                          </a:solidFill>
                          <a:latin typeface="新細明體"/>
                        </a:rPr>
                        <a:t>3.8%</a:t>
                      </a:r>
                    </a:p>
                  </a:txBody>
                  <a:tcPr marL="7526" marR="7526" marT="7526"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zh-TW" altLang="en-US" sz="1400" b="1" i="0" u="none" strike="noStrike">
                          <a:solidFill>
                            <a:srgbClr val="000000"/>
                          </a:solidFill>
                          <a:latin typeface="新細明體"/>
                        </a:rPr>
                        <a:t>　</a:t>
                      </a:r>
                    </a:p>
                  </a:txBody>
                  <a:tcPr marL="7526" marR="7526" marT="7526" marB="0" anchor="ctr">
                    <a:lnL>
                      <a:noFill/>
                    </a:lnL>
                    <a:lnR>
                      <a:noFill/>
                    </a:lnR>
                    <a:lnT>
                      <a:noFill/>
                    </a:lnT>
                    <a:lnB>
                      <a:noFill/>
                    </a:lnB>
                    <a:solidFill>
                      <a:srgbClr val="FFFFFF"/>
                    </a:solidFill>
                  </a:tcPr>
                </a:tc>
                <a:tc>
                  <a:txBody>
                    <a:bodyPr/>
                    <a:lstStyle/>
                    <a:p>
                      <a:pPr algn="r" fontAlgn="ctr"/>
                      <a:r>
                        <a:rPr lang="en-US" altLang="zh-TW" sz="1400" b="1" i="0" u="none" strike="noStrike">
                          <a:solidFill>
                            <a:srgbClr val="000000"/>
                          </a:solidFill>
                          <a:latin typeface="新細明體"/>
                        </a:rPr>
                        <a:t>22.0%</a:t>
                      </a:r>
                    </a:p>
                  </a:txBody>
                  <a:tcPr marL="7526" marR="7526" marT="7526"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r>
              <a:tr h="301037">
                <a:tc>
                  <a:txBody>
                    <a:bodyPr/>
                    <a:lstStyle/>
                    <a:p>
                      <a:pPr algn="l" fontAlgn="ctr"/>
                      <a:r>
                        <a:rPr lang="zh-TW" altLang="en-US" sz="1400" b="1" i="0" u="none" strike="noStrike">
                          <a:solidFill>
                            <a:srgbClr val="000000"/>
                          </a:solidFill>
                          <a:latin typeface="新細明體"/>
                        </a:rPr>
                        <a:t>營業淨利</a:t>
                      </a:r>
                      <a:r>
                        <a:rPr lang="en-US" altLang="zh-TW" sz="1400" b="1" i="0" u="none" strike="noStrike">
                          <a:solidFill>
                            <a:srgbClr val="000000"/>
                          </a:solidFill>
                          <a:latin typeface="新細明體"/>
                        </a:rPr>
                        <a:t>(</a:t>
                      </a:r>
                      <a:r>
                        <a:rPr lang="zh-TW" altLang="en-US" sz="1400" b="1" i="0" u="none" strike="noStrike">
                          <a:solidFill>
                            <a:srgbClr val="000000"/>
                          </a:solidFill>
                          <a:latin typeface="新細明體"/>
                        </a:rPr>
                        <a:t>損</a:t>
                      </a:r>
                      <a:r>
                        <a:rPr lang="en-US" altLang="zh-TW" sz="1400" b="1" i="0" u="none" strike="noStrike">
                          <a:solidFill>
                            <a:srgbClr val="000000"/>
                          </a:solidFill>
                          <a:latin typeface="新細明體"/>
                        </a:rPr>
                        <a:t>)</a:t>
                      </a:r>
                    </a:p>
                  </a:txBody>
                  <a:tcPr marL="7526" marR="7526" marT="7526" marB="0" anchor="ctr">
                    <a:lnL>
                      <a:noFill/>
                    </a:lnL>
                    <a:lnR>
                      <a:noFill/>
                    </a:lnR>
                    <a:lnT>
                      <a:noFill/>
                    </a:lnT>
                    <a:lnB>
                      <a:noFill/>
                    </a:lnB>
                    <a:solidFill>
                      <a:srgbClr val="DBEEF3"/>
                    </a:solidFill>
                  </a:tcPr>
                </a:tc>
                <a:tc>
                  <a:txBody>
                    <a:bodyPr/>
                    <a:lstStyle/>
                    <a:p>
                      <a:pPr algn="l" fontAlgn="ctr"/>
                      <a:r>
                        <a:rPr lang="zh-TW" altLang="en-US" sz="1400" b="1" i="0" u="none" strike="noStrike">
                          <a:solidFill>
                            <a:srgbClr val="000000"/>
                          </a:solidFill>
                          <a:latin typeface="新細明體"/>
                        </a:rPr>
                        <a:t>　</a:t>
                      </a:r>
                    </a:p>
                  </a:txBody>
                  <a:tcPr marL="7526" marR="7526" marT="7526" marB="0" anchor="ctr">
                    <a:lnL>
                      <a:noFill/>
                    </a:lnL>
                    <a:lnR>
                      <a:noFill/>
                    </a:lnR>
                    <a:lnT>
                      <a:noFill/>
                    </a:lnT>
                    <a:lnB>
                      <a:noFill/>
                    </a:lnB>
                    <a:solidFill>
                      <a:srgbClr val="DBEEF3"/>
                    </a:solidFill>
                  </a:tcPr>
                </a:tc>
                <a:tc>
                  <a:txBody>
                    <a:bodyPr/>
                    <a:lstStyle/>
                    <a:p>
                      <a:pPr algn="r" fontAlgn="ctr"/>
                      <a:r>
                        <a:rPr lang="en-US" altLang="zh-TW" sz="1400" b="1" i="0" u="none" strike="noStrike">
                          <a:solidFill>
                            <a:srgbClr val="000000"/>
                          </a:solidFill>
                          <a:latin typeface="新細明體"/>
                        </a:rPr>
                        <a:t>(155,988)</a:t>
                      </a:r>
                    </a:p>
                  </a:txBody>
                  <a:tcPr marL="7526" marR="7526" marT="7526" marB="0" anchor="ctr">
                    <a:lnL>
                      <a:noFill/>
                    </a:lnL>
                    <a:lnR>
                      <a:noFill/>
                    </a:lnR>
                    <a:lnT w="6350" cap="flat" cmpd="sng" algn="ctr">
                      <a:solidFill>
                        <a:srgbClr val="000000"/>
                      </a:solidFill>
                      <a:prstDash val="solid"/>
                      <a:round/>
                      <a:headEnd type="none" w="med" len="med"/>
                      <a:tailEnd type="none" w="med" len="med"/>
                    </a:lnT>
                    <a:lnB>
                      <a:noFill/>
                    </a:lnB>
                    <a:solidFill>
                      <a:srgbClr val="DBEEF3"/>
                    </a:solidFill>
                  </a:tcPr>
                </a:tc>
                <a:tc>
                  <a:txBody>
                    <a:bodyPr/>
                    <a:lstStyle/>
                    <a:p>
                      <a:pPr algn="r" fontAlgn="ctr"/>
                      <a:r>
                        <a:rPr lang="en-US" altLang="zh-TW" sz="1400" b="1" i="0" u="none" strike="noStrike">
                          <a:solidFill>
                            <a:srgbClr val="000000"/>
                          </a:solidFill>
                          <a:latin typeface="新細明體"/>
                        </a:rPr>
                        <a:t>-5.8%</a:t>
                      </a:r>
                    </a:p>
                  </a:txBody>
                  <a:tcPr marL="7526" marR="7526" marT="7526" marB="0" anchor="ctr">
                    <a:lnL>
                      <a:noFill/>
                    </a:lnL>
                    <a:lnR>
                      <a:noFill/>
                    </a:lnR>
                    <a:lnT w="6350" cap="flat" cmpd="sng" algn="ctr">
                      <a:solidFill>
                        <a:srgbClr val="000000"/>
                      </a:solidFill>
                      <a:prstDash val="solid"/>
                      <a:round/>
                      <a:headEnd type="none" w="med" len="med"/>
                      <a:tailEnd type="none" w="med" len="med"/>
                    </a:lnT>
                    <a:lnB>
                      <a:noFill/>
                    </a:lnB>
                    <a:solidFill>
                      <a:srgbClr val="DBEEF3"/>
                    </a:solidFill>
                  </a:tcPr>
                </a:tc>
                <a:tc>
                  <a:txBody>
                    <a:bodyPr/>
                    <a:lstStyle/>
                    <a:p>
                      <a:pPr algn="l" fontAlgn="ctr"/>
                      <a:r>
                        <a:rPr lang="zh-TW" altLang="en-US" sz="1400" b="1" i="0" u="none" strike="noStrike">
                          <a:solidFill>
                            <a:srgbClr val="000000"/>
                          </a:solidFill>
                          <a:latin typeface="新細明體"/>
                        </a:rPr>
                        <a:t>　</a:t>
                      </a:r>
                    </a:p>
                  </a:txBody>
                  <a:tcPr marL="7526" marR="7526" marT="7526" marB="0" anchor="ctr">
                    <a:lnL>
                      <a:noFill/>
                    </a:lnL>
                    <a:lnR>
                      <a:noFill/>
                    </a:lnR>
                    <a:lnT>
                      <a:noFill/>
                    </a:lnT>
                    <a:lnB>
                      <a:noFill/>
                    </a:lnB>
                    <a:solidFill>
                      <a:srgbClr val="DBEEF3"/>
                    </a:solidFill>
                  </a:tcPr>
                </a:tc>
                <a:tc>
                  <a:txBody>
                    <a:bodyPr/>
                    <a:lstStyle/>
                    <a:p>
                      <a:pPr algn="r" fontAlgn="ctr"/>
                      <a:r>
                        <a:rPr lang="en-US" altLang="zh-TW" sz="1400" b="1" i="0" u="none" strike="noStrike">
                          <a:solidFill>
                            <a:srgbClr val="000000"/>
                          </a:solidFill>
                          <a:latin typeface="新細明體"/>
                        </a:rPr>
                        <a:t>(185,970)</a:t>
                      </a:r>
                    </a:p>
                  </a:txBody>
                  <a:tcPr marL="7526" marR="7526" marT="7526" marB="0" anchor="ctr">
                    <a:lnL>
                      <a:noFill/>
                    </a:lnL>
                    <a:lnR>
                      <a:noFill/>
                    </a:lnR>
                    <a:lnT w="6350" cap="flat" cmpd="sng" algn="ctr">
                      <a:solidFill>
                        <a:srgbClr val="000000"/>
                      </a:solidFill>
                      <a:prstDash val="solid"/>
                      <a:round/>
                      <a:headEnd type="none" w="med" len="med"/>
                      <a:tailEnd type="none" w="med" len="med"/>
                    </a:lnT>
                    <a:lnB>
                      <a:noFill/>
                    </a:lnB>
                    <a:solidFill>
                      <a:srgbClr val="DBEEF3"/>
                    </a:solidFill>
                  </a:tcPr>
                </a:tc>
                <a:tc>
                  <a:txBody>
                    <a:bodyPr/>
                    <a:lstStyle/>
                    <a:p>
                      <a:pPr algn="r" fontAlgn="ctr"/>
                      <a:r>
                        <a:rPr lang="en-US" altLang="zh-TW" sz="1400" b="1" i="0" u="none" strike="noStrike">
                          <a:solidFill>
                            <a:srgbClr val="000000"/>
                          </a:solidFill>
                          <a:latin typeface="新細明體"/>
                        </a:rPr>
                        <a:t>-7.3%</a:t>
                      </a:r>
                    </a:p>
                  </a:txBody>
                  <a:tcPr marL="7526" marR="7526" marT="7526" marB="0" anchor="ctr">
                    <a:lnL>
                      <a:noFill/>
                    </a:lnL>
                    <a:lnR>
                      <a:noFill/>
                    </a:lnR>
                    <a:lnT w="6350" cap="flat" cmpd="sng" algn="ctr">
                      <a:solidFill>
                        <a:srgbClr val="000000"/>
                      </a:solidFill>
                      <a:prstDash val="solid"/>
                      <a:round/>
                      <a:headEnd type="none" w="med" len="med"/>
                      <a:tailEnd type="none" w="med" len="med"/>
                    </a:lnT>
                    <a:lnB>
                      <a:noFill/>
                    </a:lnB>
                    <a:solidFill>
                      <a:srgbClr val="DBEEF3"/>
                    </a:solidFill>
                  </a:tcPr>
                </a:tc>
                <a:tc>
                  <a:txBody>
                    <a:bodyPr/>
                    <a:lstStyle/>
                    <a:p>
                      <a:pPr algn="l" fontAlgn="ctr"/>
                      <a:r>
                        <a:rPr lang="zh-TW" altLang="en-US" sz="1400" b="1" i="0" u="none" strike="noStrike">
                          <a:solidFill>
                            <a:srgbClr val="000000"/>
                          </a:solidFill>
                          <a:latin typeface="新細明體"/>
                        </a:rPr>
                        <a:t>　</a:t>
                      </a:r>
                    </a:p>
                  </a:txBody>
                  <a:tcPr marL="7526" marR="7526" marT="7526" marB="0" anchor="ctr">
                    <a:lnL>
                      <a:noFill/>
                    </a:lnL>
                    <a:lnR>
                      <a:noFill/>
                    </a:lnR>
                    <a:lnT>
                      <a:noFill/>
                    </a:lnT>
                    <a:lnB>
                      <a:noFill/>
                    </a:lnB>
                    <a:solidFill>
                      <a:srgbClr val="DBEEF3"/>
                    </a:solidFill>
                  </a:tcPr>
                </a:tc>
                <a:tc>
                  <a:txBody>
                    <a:bodyPr/>
                    <a:lstStyle/>
                    <a:p>
                      <a:pPr algn="r" fontAlgn="ctr"/>
                      <a:r>
                        <a:rPr lang="en-US" altLang="zh-TW" sz="1400" b="1" i="0" u="none" strike="noStrike">
                          <a:solidFill>
                            <a:srgbClr val="000000"/>
                          </a:solidFill>
                          <a:latin typeface="新細明體"/>
                        </a:rPr>
                        <a:t>19.2%</a:t>
                      </a:r>
                    </a:p>
                  </a:txBody>
                  <a:tcPr marL="7526" marR="7526" marT="7526" marB="0" anchor="ctr">
                    <a:lnL>
                      <a:noFill/>
                    </a:lnL>
                    <a:lnR>
                      <a:noFill/>
                    </a:lnR>
                    <a:lnT w="6350" cap="flat" cmpd="sng" algn="ctr">
                      <a:solidFill>
                        <a:srgbClr val="000000"/>
                      </a:solidFill>
                      <a:prstDash val="solid"/>
                      <a:round/>
                      <a:headEnd type="none" w="med" len="med"/>
                      <a:tailEnd type="none" w="med" len="med"/>
                    </a:lnT>
                    <a:lnB>
                      <a:noFill/>
                    </a:lnB>
                    <a:solidFill>
                      <a:srgbClr val="DBEEF3"/>
                    </a:solidFill>
                  </a:tcPr>
                </a:tc>
              </a:tr>
              <a:tr h="301037">
                <a:tc>
                  <a:txBody>
                    <a:bodyPr/>
                    <a:lstStyle/>
                    <a:p>
                      <a:pPr algn="l" fontAlgn="ctr"/>
                      <a:r>
                        <a:rPr lang="zh-TW" altLang="en-US" sz="1400" b="1" i="0" u="none" strike="noStrike">
                          <a:solidFill>
                            <a:srgbClr val="000000"/>
                          </a:solidFill>
                          <a:latin typeface="新細明體"/>
                        </a:rPr>
                        <a:t>營業外收入及支出</a:t>
                      </a:r>
                    </a:p>
                  </a:txBody>
                  <a:tcPr marL="7526" marR="7526" marT="7526" marB="0" anchor="ctr">
                    <a:lnL>
                      <a:noFill/>
                    </a:lnL>
                    <a:lnR>
                      <a:noFill/>
                    </a:lnR>
                    <a:lnT>
                      <a:noFill/>
                    </a:lnT>
                    <a:lnB>
                      <a:noFill/>
                    </a:lnB>
                    <a:solidFill>
                      <a:srgbClr val="FFFFFF"/>
                    </a:solidFill>
                  </a:tcPr>
                </a:tc>
                <a:tc>
                  <a:txBody>
                    <a:bodyPr/>
                    <a:lstStyle/>
                    <a:p>
                      <a:pPr algn="l" fontAlgn="ctr"/>
                      <a:r>
                        <a:rPr lang="zh-TW" altLang="en-US" sz="1400" b="1" i="0" u="none" strike="noStrike">
                          <a:solidFill>
                            <a:srgbClr val="000000"/>
                          </a:solidFill>
                          <a:latin typeface="新細明體"/>
                        </a:rPr>
                        <a:t>　</a:t>
                      </a:r>
                    </a:p>
                  </a:txBody>
                  <a:tcPr marL="7526" marR="7526" marT="7526" marB="0" anchor="ctr">
                    <a:lnL>
                      <a:noFill/>
                    </a:lnL>
                    <a:lnR>
                      <a:noFill/>
                    </a:lnR>
                    <a:lnT>
                      <a:noFill/>
                    </a:lnT>
                    <a:lnB>
                      <a:noFill/>
                    </a:lnB>
                    <a:solidFill>
                      <a:srgbClr val="FFFFFF"/>
                    </a:solidFill>
                  </a:tcPr>
                </a:tc>
                <a:tc>
                  <a:txBody>
                    <a:bodyPr/>
                    <a:lstStyle/>
                    <a:p>
                      <a:pPr algn="r" fontAlgn="ctr"/>
                      <a:r>
                        <a:rPr lang="en-US" altLang="zh-TW" sz="1400" b="1" i="0" u="none" strike="noStrike">
                          <a:solidFill>
                            <a:srgbClr val="000000"/>
                          </a:solidFill>
                          <a:latin typeface="新細明體"/>
                        </a:rPr>
                        <a:t>50,371 </a:t>
                      </a:r>
                    </a:p>
                  </a:txBody>
                  <a:tcPr marL="7526" marR="7526" marT="7526"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zh-TW" sz="1400" b="1" i="0" u="none" strike="noStrike">
                          <a:solidFill>
                            <a:srgbClr val="000000"/>
                          </a:solidFill>
                          <a:latin typeface="新細明體"/>
                        </a:rPr>
                        <a:t>1.9%</a:t>
                      </a:r>
                    </a:p>
                  </a:txBody>
                  <a:tcPr marL="7526" marR="7526" marT="7526"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zh-TW" altLang="en-US" sz="1400" b="1" i="0" u="none" strike="noStrike">
                          <a:solidFill>
                            <a:srgbClr val="000000"/>
                          </a:solidFill>
                          <a:latin typeface="新細明體"/>
                        </a:rPr>
                        <a:t>　</a:t>
                      </a:r>
                    </a:p>
                  </a:txBody>
                  <a:tcPr marL="7526" marR="7526" marT="7526" marB="0" anchor="ctr">
                    <a:lnL>
                      <a:noFill/>
                    </a:lnL>
                    <a:lnR>
                      <a:noFill/>
                    </a:lnR>
                    <a:lnT>
                      <a:noFill/>
                    </a:lnT>
                    <a:lnB>
                      <a:noFill/>
                    </a:lnB>
                    <a:solidFill>
                      <a:srgbClr val="FFFFFF"/>
                    </a:solidFill>
                  </a:tcPr>
                </a:tc>
                <a:tc>
                  <a:txBody>
                    <a:bodyPr/>
                    <a:lstStyle/>
                    <a:p>
                      <a:pPr algn="r" fontAlgn="ctr"/>
                      <a:r>
                        <a:rPr lang="en-US" altLang="zh-TW" sz="1400" b="1" i="0" u="none" strike="noStrike">
                          <a:solidFill>
                            <a:srgbClr val="000000"/>
                          </a:solidFill>
                          <a:latin typeface="新細明體"/>
                        </a:rPr>
                        <a:t>55,117 </a:t>
                      </a:r>
                    </a:p>
                  </a:txBody>
                  <a:tcPr marL="7526" marR="7526" marT="7526"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zh-TW" sz="1400" b="1" i="0" u="none" strike="noStrike">
                          <a:solidFill>
                            <a:srgbClr val="000000"/>
                          </a:solidFill>
                          <a:latin typeface="新細明體"/>
                        </a:rPr>
                        <a:t>2.2%</a:t>
                      </a:r>
                    </a:p>
                  </a:txBody>
                  <a:tcPr marL="7526" marR="7526" marT="7526"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zh-TW" altLang="en-US" sz="1400" b="1" i="0" u="none" strike="noStrike">
                          <a:solidFill>
                            <a:srgbClr val="000000"/>
                          </a:solidFill>
                          <a:latin typeface="新細明體"/>
                        </a:rPr>
                        <a:t>　</a:t>
                      </a:r>
                    </a:p>
                  </a:txBody>
                  <a:tcPr marL="7526" marR="7526" marT="7526" marB="0" anchor="ctr">
                    <a:lnL>
                      <a:noFill/>
                    </a:lnL>
                    <a:lnR>
                      <a:noFill/>
                    </a:lnR>
                    <a:lnT>
                      <a:noFill/>
                    </a:lnT>
                    <a:lnB>
                      <a:noFill/>
                    </a:lnB>
                    <a:solidFill>
                      <a:srgbClr val="FFFFFF"/>
                    </a:solidFill>
                  </a:tcPr>
                </a:tc>
                <a:tc>
                  <a:txBody>
                    <a:bodyPr/>
                    <a:lstStyle/>
                    <a:p>
                      <a:pPr algn="r" fontAlgn="ctr"/>
                      <a:r>
                        <a:rPr lang="en-US" altLang="zh-TW" sz="1400" b="1" i="0" u="none" strike="noStrike">
                          <a:solidFill>
                            <a:srgbClr val="000000"/>
                          </a:solidFill>
                          <a:latin typeface="新細明體"/>
                        </a:rPr>
                        <a:t>9.4%</a:t>
                      </a:r>
                    </a:p>
                  </a:txBody>
                  <a:tcPr marL="7526" marR="7526" marT="7526"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r>
              <a:tr h="301037">
                <a:tc>
                  <a:txBody>
                    <a:bodyPr/>
                    <a:lstStyle/>
                    <a:p>
                      <a:pPr algn="l" fontAlgn="ctr"/>
                      <a:r>
                        <a:rPr lang="zh-TW" altLang="en-US" sz="1400" b="1" i="0" u="none" strike="noStrike">
                          <a:solidFill>
                            <a:srgbClr val="000000"/>
                          </a:solidFill>
                          <a:latin typeface="新細明體"/>
                        </a:rPr>
                        <a:t>稅前淨利</a:t>
                      </a:r>
                      <a:r>
                        <a:rPr lang="en-US" altLang="zh-TW" sz="1400" b="1" i="0" u="none" strike="noStrike">
                          <a:solidFill>
                            <a:srgbClr val="000000"/>
                          </a:solidFill>
                          <a:latin typeface="新細明體"/>
                        </a:rPr>
                        <a:t>(</a:t>
                      </a:r>
                      <a:r>
                        <a:rPr lang="zh-TW" altLang="en-US" sz="1400" b="1" i="0" u="none" strike="noStrike">
                          <a:solidFill>
                            <a:srgbClr val="000000"/>
                          </a:solidFill>
                          <a:latin typeface="新細明體"/>
                        </a:rPr>
                        <a:t>損</a:t>
                      </a:r>
                      <a:r>
                        <a:rPr lang="en-US" altLang="zh-TW" sz="1400" b="1" i="0" u="none" strike="noStrike">
                          <a:solidFill>
                            <a:srgbClr val="000000"/>
                          </a:solidFill>
                          <a:latin typeface="新細明體"/>
                        </a:rPr>
                        <a:t>)</a:t>
                      </a:r>
                    </a:p>
                  </a:txBody>
                  <a:tcPr marL="7526" marR="7526" marT="7526" marB="0" anchor="ctr">
                    <a:lnL>
                      <a:noFill/>
                    </a:lnL>
                    <a:lnR>
                      <a:noFill/>
                    </a:lnR>
                    <a:lnT>
                      <a:noFill/>
                    </a:lnT>
                    <a:lnB>
                      <a:noFill/>
                    </a:lnB>
                    <a:solidFill>
                      <a:srgbClr val="FFFFFF"/>
                    </a:solidFill>
                  </a:tcPr>
                </a:tc>
                <a:tc>
                  <a:txBody>
                    <a:bodyPr/>
                    <a:lstStyle/>
                    <a:p>
                      <a:pPr algn="l" fontAlgn="ctr"/>
                      <a:r>
                        <a:rPr lang="zh-TW" altLang="en-US" sz="1400" b="1" i="0" u="none" strike="noStrike">
                          <a:solidFill>
                            <a:srgbClr val="000000"/>
                          </a:solidFill>
                          <a:latin typeface="新細明體"/>
                        </a:rPr>
                        <a:t>　</a:t>
                      </a:r>
                    </a:p>
                  </a:txBody>
                  <a:tcPr marL="7526" marR="7526" marT="7526" marB="0" anchor="ctr">
                    <a:lnL>
                      <a:noFill/>
                    </a:lnL>
                    <a:lnR>
                      <a:noFill/>
                    </a:lnR>
                    <a:lnT>
                      <a:noFill/>
                    </a:lnT>
                    <a:lnB>
                      <a:noFill/>
                    </a:lnB>
                    <a:solidFill>
                      <a:srgbClr val="FFFFFF"/>
                    </a:solidFill>
                  </a:tcPr>
                </a:tc>
                <a:tc>
                  <a:txBody>
                    <a:bodyPr/>
                    <a:lstStyle/>
                    <a:p>
                      <a:pPr algn="r" fontAlgn="ctr"/>
                      <a:r>
                        <a:rPr lang="en-US" altLang="zh-TW" sz="1400" b="1" i="0" u="none" strike="noStrike">
                          <a:solidFill>
                            <a:srgbClr val="000000"/>
                          </a:solidFill>
                          <a:latin typeface="新細明體"/>
                        </a:rPr>
                        <a:t>(105,617)</a:t>
                      </a:r>
                    </a:p>
                  </a:txBody>
                  <a:tcPr marL="7526" marR="7526" marT="7526"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en-US" altLang="zh-TW" sz="1400" b="1" i="0" u="none" strike="noStrike">
                          <a:solidFill>
                            <a:srgbClr val="000000"/>
                          </a:solidFill>
                          <a:latin typeface="新細明體"/>
                        </a:rPr>
                        <a:t>-3.9%</a:t>
                      </a:r>
                    </a:p>
                  </a:txBody>
                  <a:tcPr marL="7526" marR="7526" marT="7526"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zh-TW" altLang="en-US" sz="1400" b="1" i="0" u="none" strike="noStrike">
                          <a:solidFill>
                            <a:srgbClr val="000000"/>
                          </a:solidFill>
                          <a:latin typeface="新細明體"/>
                        </a:rPr>
                        <a:t>　</a:t>
                      </a:r>
                    </a:p>
                  </a:txBody>
                  <a:tcPr marL="7526" marR="7526" marT="7526" marB="0" anchor="ctr">
                    <a:lnL>
                      <a:noFill/>
                    </a:lnL>
                    <a:lnR>
                      <a:noFill/>
                    </a:lnR>
                    <a:lnT>
                      <a:noFill/>
                    </a:lnT>
                    <a:lnB>
                      <a:noFill/>
                    </a:lnB>
                    <a:solidFill>
                      <a:srgbClr val="FFFFFF"/>
                    </a:solidFill>
                  </a:tcPr>
                </a:tc>
                <a:tc>
                  <a:txBody>
                    <a:bodyPr/>
                    <a:lstStyle/>
                    <a:p>
                      <a:pPr algn="r" fontAlgn="ctr"/>
                      <a:r>
                        <a:rPr lang="en-US" altLang="zh-TW" sz="1400" b="1" i="0" u="none" strike="noStrike">
                          <a:solidFill>
                            <a:srgbClr val="000000"/>
                          </a:solidFill>
                          <a:latin typeface="新細明體"/>
                        </a:rPr>
                        <a:t>(130,853)</a:t>
                      </a:r>
                    </a:p>
                  </a:txBody>
                  <a:tcPr marL="7526" marR="7526" marT="7526"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en-US" altLang="zh-TW" sz="1400" b="1" i="0" u="none" strike="noStrike">
                          <a:solidFill>
                            <a:srgbClr val="000000"/>
                          </a:solidFill>
                          <a:latin typeface="新細明體"/>
                        </a:rPr>
                        <a:t>-5.1%</a:t>
                      </a:r>
                    </a:p>
                  </a:txBody>
                  <a:tcPr marL="7526" marR="7526" marT="7526"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zh-TW" altLang="en-US" sz="1400" b="1" i="0" u="none" strike="noStrike">
                          <a:solidFill>
                            <a:srgbClr val="000000"/>
                          </a:solidFill>
                          <a:latin typeface="新細明體"/>
                        </a:rPr>
                        <a:t>　</a:t>
                      </a:r>
                    </a:p>
                  </a:txBody>
                  <a:tcPr marL="7526" marR="7526" marT="7526" marB="0" anchor="ctr">
                    <a:lnL>
                      <a:noFill/>
                    </a:lnL>
                    <a:lnR>
                      <a:noFill/>
                    </a:lnR>
                    <a:lnT>
                      <a:noFill/>
                    </a:lnT>
                    <a:lnB>
                      <a:noFill/>
                    </a:lnB>
                    <a:solidFill>
                      <a:srgbClr val="FFFFFF"/>
                    </a:solidFill>
                  </a:tcPr>
                </a:tc>
                <a:tc>
                  <a:txBody>
                    <a:bodyPr/>
                    <a:lstStyle/>
                    <a:p>
                      <a:pPr algn="r" fontAlgn="ctr"/>
                      <a:r>
                        <a:rPr lang="en-US" altLang="zh-TW" sz="1400" b="1" i="0" u="none" strike="noStrike">
                          <a:solidFill>
                            <a:srgbClr val="000000"/>
                          </a:solidFill>
                          <a:latin typeface="新細明體"/>
                        </a:rPr>
                        <a:t>23.9%</a:t>
                      </a:r>
                    </a:p>
                  </a:txBody>
                  <a:tcPr marL="7526" marR="7526" marT="7526"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r>
              <a:tr h="301037">
                <a:tc>
                  <a:txBody>
                    <a:bodyPr/>
                    <a:lstStyle/>
                    <a:p>
                      <a:pPr algn="l" fontAlgn="ctr"/>
                      <a:r>
                        <a:rPr lang="zh-TW" altLang="en-US" sz="1400" b="1" i="0" u="none" strike="noStrike">
                          <a:solidFill>
                            <a:srgbClr val="000000"/>
                          </a:solidFill>
                          <a:latin typeface="新細明體"/>
                        </a:rPr>
                        <a:t>所得稅利益</a:t>
                      </a:r>
                      <a:r>
                        <a:rPr lang="en-US" altLang="zh-TW" sz="1400" b="1" i="0" u="none" strike="noStrike">
                          <a:solidFill>
                            <a:srgbClr val="000000"/>
                          </a:solidFill>
                          <a:latin typeface="新細明體"/>
                        </a:rPr>
                        <a:t>(</a:t>
                      </a:r>
                      <a:r>
                        <a:rPr lang="zh-TW" altLang="en-US" sz="1400" b="1" i="0" u="none" strike="noStrike">
                          <a:solidFill>
                            <a:srgbClr val="000000"/>
                          </a:solidFill>
                          <a:latin typeface="新細明體"/>
                        </a:rPr>
                        <a:t>費用</a:t>
                      </a:r>
                      <a:r>
                        <a:rPr lang="en-US" altLang="zh-TW" sz="1400" b="1" i="0" u="none" strike="noStrike">
                          <a:solidFill>
                            <a:srgbClr val="000000"/>
                          </a:solidFill>
                          <a:latin typeface="新細明體"/>
                        </a:rPr>
                        <a:t>)</a:t>
                      </a:r>
                    </a:p>
                  </a:txBody>
                  <a:tcPr marL="7526" marR="7526" marT="7526" marB="0" anchor="ctr">
                    <a:lnL>
                      <a:noFill/>
                    </a:lnL>
                    <a:lnR>
                      <a:noFill/>
                    </a:lnR>
                    <a:lnT>
                      <a:noFill/>
                    </a:lnT>
                    <a:lnB>
                      <a:noFill/>
                    </a:lnB>
                    <a:solidFill>
                      <a:srgbClr val="FFFFFF"/>
                    </a:solidFill>
                  </a:tcPr>
                </a:tc>
                <a:tc>
                  <a:txBody>
                    <a:bodyPr/>
                    <a:lstStyle/>
                    <a:p>
                      <a:pPr algn="l" fontAlgn="ctr"/>
                      <a:r>
                        <a:rPr lang="zh-TW" altLang="en-US" sz="1400" b="1" i="0" u="none" strike="noStrike">
                          <a:solidFill>
                            <a:srgbClr val="000000"/>
                          </a:solidFill>
                          <a:latin typeface="新細明體"/>
                        </a:rPr>
                        <a:t>　</a:t>
                      </a:r>
                    </a:p>
                  </a:txBody>
                  <a:tcPr marL="7526" marR="7526" marT="7526" marB="0" anchor="ctr">
                    <a:lnL>
                      <a:noFill/>
                    </a:lnL>
                    <a:lnR>
                      <a:noFill/>
                    </a:lnR>
                    <a:lnT>
                      <a:noFill/>
                    </a:lnT>
                    <a:lnB>
                      <a:noFill/>
                    </a:lnB>
                    <a:solidFill>
                      <a:srgbClr val="FFFFFF"/>
                    </a:solidFill>
                  </a:tcPr>
                </a:tc>
                <a:tc>
                  <a:txBody>
                    <a:bodyPr/>
                    <a:lstStyle/>
                    <a:p>
                      <a:pPr algn="r" fontAlgn="ctr"/>
                      <a:r>
                        <a:rPr lang="en-US" altLang="zh-TW" sz="1400" b="1" i="0" u="none" strike="noStrike">
                          <a:solidFill>
                            <a:srgbClr val="000000"/>
                          </a:solidFill>
                          <a:latin typeface="新細明體"/>
                        </a:rPr>
                        <a:t>16,767 </a:t>
                      </a:r>
                    </a:p>
                  </a:txBody>
                  <a:tcPr marL="7526" marR="7526" marT="7526"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zh-TW" sz="1400" b="1" i="0" u="none" strike="noStrike">
                          <a:solidFill>
                            <a:srgbClr val="000000"/>
                          </a:solidFill>
                          <a:latin typeface="新細明體"/>
                        </a:rPr>
                        <a:t>0.6%</a:t>
                      </a:r>
                    </a:p>
                  </a:txBody>
                  <a:tcPr marL="7526" marR="7526" marT="7526"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zh-TW" altLang="en-US" sz="1400" b="1" i="0" u="none" strike="noStrike">
                          <a:solidFill>
                            <a:srgbClr val="000000"/>
                          </a:solidFill>
                          <a:latin typeface="新細明體"/>
                        </a:rPr>
                        <a:t>　</a:t>
                      </a:r>
                    </a:p>
                  </a:txBody>
                  <a:tcPr marL="7526" marR="7526" marT="7526" marB="0" anchor="ctr">
                    <a:lnL>
                      <a:noFill/>
                    </a:lnL>
                    <a:lnR>
                      <a:noFill/>
                    </a:lnR>
                    <a:lnT>
                      <a:noFill/>
                    </a:lnT>
                    <a:lnB>
                      <a:noFill/>
                    </a:lnB>
                    <a:solidFill>
                      <a:srgbClr val="FFFFFF"/>
                    </a:solidFill>
                  </a:tcPr>
                </a:tc>
                <a:tc>
                  <a:txBody>
                    <a:bodyPr/>
                    <a:lstStyle/>
                    <a:p>
                      <a:pPr algn="r" fontAlgn="ctr"/>
                      <a:r>
                        <a:rPr lang="en-US" altLang="zh-TW" sz="1400" b="1" i="0" u="none" strike="noStrike">
                          <a:solidFill>
                            <a:srgbClr val="000000"/>
                          </a:solidFill>
                          <a:latin typeface="新細明體"/>
                        </a:rPr>
                        <a:t>11,959 </a:t>
                      </a:r>
                    </a:p>
                  </a:txBody>
                  <a:tcPr marL="7526" marR="7526" marT="7526"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zh-TW" sz="1400" b="1" i="0" u="none" strike="noStrike">
                          <a:solidFill>
                            <a:srgbClr val="000000"/>
                          </a:solidFill>
                          <a:latin typeface="新細明體"/>
                        </a:rPr>
                        <a:t>0.5%</a:t>
                      </a:r>
                    </a:p>
                  </a:txBody>
                  <a:tcPr marL="7526" marR="7526" marT="7526"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zh-TW" altLang="en-US" sz="1400" b="1" i="0" u="none" strike="noStrike">
                          <a:solidFill>
                            <a:srgbClr val="000000"/>
                          </a:solidFill>
                          <a:latin typeface="新細明體"/>
                        </a:rPr>
                        <a:t>　</a:t>
                      </a:r>
                    </a:p>
                  </a:txBody>
                  <a:tcPr marL="7526" marR="7526" marT="7526" marB="0" anchor="ctr">
                    <a:lnL>
                      <a:noFill/>
                    </a:lnL>
                    <a:lnR>
                      <a:noFill/>
                    </a:lnR>
                    <a:lnT>
                      <a:noFill/>
                    </a:lnT>
                    <a:lnB>
                      <a:noFill/>
                    </a:lnB>
                    <a:solidFill>
                      <a:srgbClr val="FFFFFF"/>
                    </a:solidFill>
                  </a:tcPr>
                </a:tc>
                <a:tc>
                  <a:txBody>
                    <a:bodyPr/>
                    <a:lstStyle/>
                    <a:p>
                      <a:pPr algn="r" fontAlgn="ctr"/>
                      <a:r>
                        <a:rPr lang="en-US" altLang="zh-TW" sz="1400" b="1" i="0" u="none" strike="noStrike">
                          <a:solidFill>
                            <a:srgbClr val="000000"/>
                          </a:solidFill>
                          <a:latin typeface="新細明體"/>
                        </a:rPr>
                        <a:t>-28.7%</a:t>
                      </a:r>
                    </a:p>
                  </a:txBody>
                  <a:tcPr marL="7526" marR="7526" marT="7526"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r>
              <a:tr h="301037">
                <a:tc>
                  <a:txBody>
                    <a:bodyPr/>
                    <a:lstStyle/>
                    <a:p>
                      <a:pPr algn="l" fontAlgn="ctr"/>
                      <a:r>
                        <a:rPr lang="zh-TW" altLang="en-US" sz="1400" b="1" i="0" u="none" strike="noStrike">
                          <a:solidFill>
                            <a:srgbClr val="000000"/>
                          </a:solidFill>
                          <a:latin typeface="新細明體"/>
                        </a:rPr>
                        <a:t>繼續營業單位本期淨利</a:t>
                      </a:r>
                      <a:r>
                        <a:rPr lang="en-US" altLang="zh-TW" sz="1400" b="1" i="0" u="none" strike="noStrike">
                          <a:solidFill>
                            <a:srgbClr val="000000"/>
                          </a:solidFill>
                          <a:latin typeface="新細明體"/>
                        </a:rPr>
                        <a:t>(</a:t>
                      </a:r>
                      <a:r>
                        <a:rPr lang="zh-TW" altLang="en-US" sz="1400" b="1" i="0" u="none" strike="noStrike">
                          <a:solidFill>
                            <a:srgbClr val="000000"/>
                          </a:solidFill>
                          <a:latin typeface="新細明體"/>
                        </a:rPr>
                        <a:t>損</a:t>
                      </a:r>
                      <a:r>
                        <a:rPr lang="en-US" altLang="zh-TW" sz="1400" b="1" i="0" u="none" strike="noStrike">
                          <a:solidFill>
                            <a:srgbClr val="000000"/>
                          </a:solidFill>
                          <a:latin typeface="新細明體"/>
                        </a:rPr>
                        <a:t>)</a:t>
                      </a:r>
                    </a:p>
                  </a:txBody>
                  <a:tcPr marL="7526" marR="7526" marT="7526" marB="0" anchor="ctr">
                    <a:lnL>
                      <a:noFill/>
                    </a:lnL>
                    <a:lnR>
                      <a:noFill/>
                    </a:lnR>
                    <a:lnT>
                      <a:noFill/>
                    </a:lnT>
                    <a:lnB>
                      <a:noFill/>
                    </a:lnB>
                    <a:solidFill>
                      <a:srgbClr val="FFFFFF"/>
                    </a:solidFill>
                  </a:tcPr>
                </a:tc>
                <a:tc>
                  <a:txBody>
                    <a:bodyPr/>
                    <a:lstStyle/>
                    <a:p>
                      <a:pPr algn="l" fontAlgn="ctr"/>
                      <a:r>
                        <a:rPr lang="zh-TW" altLang="en-US" sz="1400" b="1" i="0" u="none" strike="noStrike">
                          <a:solidFill>
                            <a:srgbClr val="000000"/>
                          </a:solidFill>
                          <a:latin typeface="新細明體"/>
                        </a:rPr>
                        <a:t>　</a:t>
                      </a:r>
                    </a:p>
                  </a:txBody>
                  <a:tcPr marL="7526" marR="7526" marT="7526" marB="0" anchor="ctr">
                    <a:lnL>
                      <a:noFill/>
                    </a:lnL>
                    <a:lnR>
                      <a:noFill/>
                    </a:lnR>
                    <a:lnT>
                      <a:noFill/>
                    </a:lnT>
                    <a:lnB>
                      <a:noFill/>
                    </a:lnB>
                    <a:solidFill>
                      <a:srgbClr val="FFFFFF"/>
                    </a:solidFill>
                  </a:tcPr>
                </a:tc>
                <a:tc>
                  <a:txBody>
                    <a:bodyPr/>
                    <a:lstStyle/>
                    <a:p>
                      <a:pPr algn="r" fontAlgn="ctr"/>
                      <a:r>
                        <a:rPr lang="en-US" altLang="zh-TW" sz="1400" b="1" i="0" u="none" strike="noStrike">
                          <a:solidFill>
                            <a:srgbClr val="000000"/>
                          </a:solidFill>
                          <a:latin typeface="新細明體"/>
                        </a:rPr>
                        <a:t>(88,850)</a:t>
                      </a:r>
                    </a:p>
                  </a:txBody>
                  <a:tcPr marL="7526" marR="7526" marT="7526"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en-US" altLang="zh-TW" sz="1400" b="1" i="0" u="none" strike="noStrike">
                          <a:solidFill>
                            <a:srgbClr val="000000"/>
                          </a:solidFill>
                          <a:latin typeface="新細明體"/>
                        </a:rPr>
                        <a:t>-3.3%</a:t>
                      </a:r>
                    </a:p>
                  </a:txBody>
                  <a:tcPr marL="7526" marR="7526" marT="7526"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zh-TW" altLang="en-US" sz="1400" b="1" i="0" u="none" strike="noStrike">
                          <a:solidFill>
                            <a:srgbClr val="000000"/>
                          </a:solidFill>
                          <a:latin typeface="新細明體"/>
                        </a:rPr>
                        <a:t>　</a:t>
                      </a:r>
                    </a:p>
                  </a:txBody>
                  <a:tcPr marL="7526" marR="7526" marT="7526" marB="0" anchor="ctr">
                    <a:lnL>
                      <a:noFill/>
                    </a:lnL>
                    <a:lnR>
                      <a:noFill/>
                    </a:lnR>
                    <a:lnT>
                      <a:noFill/>
                    </a:lnT>
                    <a:lnB>
                      <a:noFill/>
                    </a:lnB>
                    <a:solidFill>
                      <a:srgbClr val="FFFFFF"/>
                    </a:solidFill>
                  </a:tcPr>
                </a:tc>
                <a:tc>
                  <a:txBody>
                    <a:bodyPr/>
                    <a:lstStyle/>
                    <a:p>
                      <a:pPr algn="r" fontAlgn="ctr"/>
                      <a:r>
                        <a:rPr lang="en-US" altLang="zh-TW" sz="1400" b="1" i="0" u="none" strike="noStrike">
                          <a:solidFill>
                            <a:srgbClr val="000000"/>
                          </a:solidFill>
                          <a:latin typeface="新細明體"/>
                        </a:rPr>
                        <a:t>(118,894)</a:t>
                      </a:r>
                    </a:p>
                  </a:txBody>
                  <a:tcPr marL="7526" marR="7526" marT="7526"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en-US" altLang="zh-TW" sz="1400" b="1" i="0" u="none" strike="noStrike">
                          <a:solidFill>
                            <a:srgbClr val="000000"/>
                          </a:solidFill>
                          <a:latin typeface="新細明體"/>
                        </a:rPr>
                        <a:t>-4.7%</a:t>
                      </a:r>
                    </a:p>
                  </a:txBody>
                  <a:tcPr marL="7526" marR="7526" marT="7526"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zh-TW" altLang="en-US" sz="1400" b="1" i="0" u="none" strike="noStrike">
                          <a:solidFill>
                            <a:srgbClr val="000000"/>
                          </a:solidFill>
                          <a:latin typeface="新細明體"/>
                        </a:rPr>
                        <a:t>　</a:t>
                      </a:r>
                    </a:p>
                  </a:txBody>
                  <a:tcPr marL="7526" marR="7526" marT="7526" marB="0" anchor="ctr">
                    <a:lnL>
                      <a:noFill/>
                    </a:lnL>
                    <a:lnR>
                      <a:noFill/>
                    </a:lnR>
                    <a:lnT>
                      <a:noFill/>
                    </a:lnT>
                    <a:lnB>
                      <a:noFill/>
                    </a:lnB>
                    <a:solidFill>
                      <a:srgbClr val="FFFFFF"/>
                    </a:solidFill>
                  </a:tcPr>
                </a:tc>
                <a:tc>
                  <a:txBody>
                    <a:bodyPr/>
                    <a:lstStyle/>
                    <a:p>
                      <a:pPr algn="r" fontAlgn="ctr"/>
                      <a:r>
                        <a:rPr lang="en-US" altLang="zh-TW" sz="1400" b="1" i="0" u="none" strike="noStrike">
                          <a:solidFill>
                            <a:srgbClr val="000000"/>
                          </a:solidFill>
                          <a:latin typeface="新細明體"/>
                        </a:rPr>
                        <a:t>33.8%</a:t>
                      </a:r>
                    </a:p>
                  </a:txBody>
                  <a:tcPr marL="7526" marR="7526" marT="7526"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r>
              <a:tr h="301037">
                <a:tc>
                  <a:txBody>
                    <a:bodyPr/>
                    <a:lstStyle/>
                    <a:p>
                      <a:pPr algn="l" fontAlgn="ctr"/>
                      <a:r>
                        <a:rPr lang="zh-TW" altLang="en-US" sz="1400" b="1" i="0" u="none" strike="noStrike">
                          <a:solidFill>
                            <a:srgbClr val="000000"/>
                          </a:solidFill>
                          <a:latin typeface="新細明體"/>
                        </a:rPr>
                        <a:t>停業單位利益（損失）</a:t>
                      </a:r>
                    </a:p>
                  </a:txBody>
                  <a:tcPr marL="7526" marR="7526" marT="7526" marB="0" anchor="ctr">
                    <a:lnL>
                      <a:noFill/>
                    </a:lnL>
                    <a:lnR>
                      <a:noFill/>
                    </a:lnR>
                    <a:lnT>
                      <a:noFill/>
                    </a:lnT>
                    <a:lnB>
                      <a:noFill/>
                    </a:lnB>
                    <a:solidFill>
                      <a:srgbClr val="FFFFFF"/>
                    </a:solidFill>
                  </a:tcPr>
                </a:tc>
                <a:tc>
                  <a:txBody>
                    <a:bodyPr/>
                    <a:lstStyle/>
                    <a:p>
                      <a:pPr algn="l" fontAlgn="ctr"/>
                      <a:r>
                        <a:rPr lang="zh-TW" altLang="en-US" sz="1400" b="1" i="0" u="none" strike="noStrike">
                          <a:solidFill>
                            <a:srgbClr val="000000"/>
                          </a:solidFill>
                          <a:latin typeface="新細明體"/>
                        </a:rPr>
                        <a:t>　</a:t>
                      </a:r>
                    </a:p>
                  </a:txBody>
                  <a:tcPr marL="7526" marR="7526" marT="7526" marB="0" anchor="ctr">
                    <a:lnL>
                      <a:noFill/>
                    </a:lnL>
                    <a:lnR>
                      <a:noFill/>
                    </a:lnR>
                    <a:lnT>
                      <a:noFill/>
                    </a:lnT>
                    <a:lnB>
                      <a:noFill/>
                    </a:lnB>
                    <a:solidFill>
                      <a:srgbClr val="FFFFFF"/>
                    </a:solidFill>
                  </a:tcPr>
                </a:tc>
                <a:tc>
                  <a:txBody>
                    <a:bodyPr/>
                    <a:lstStyle/>
                    <a:p>
                      <a:pPr algn="r" fontAlgn="ctr"/>
                      <a:r>
                        <a:rPr lang="en-US" altLang="zh-TW" sz="1400" b="1" i="0" u="none" strike="noStrike">
                          <a:solidFill>
                            <a:srgbClr val="000000"/>
                          </a:solidFill>
                          <a:latin typeface="新細明體"/>
                        </a:rPr>
                        <a:t>118,699 </a:t>
                      </a:r>
                    </a:p>
                  </a:txBody>
                  <a:tcPr marL="7526" marR="7526" marT="7526"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zh-TW" sz="1400" b="1" i="0" u="none" strike="noStrike">
                          <a:solidFill>
                            <a:srgbClr val="000000"/>
                          </a:solidFill>
                          <a:latin typeface="新細明體"/>
                        </a:rPr>
                        <a:t>4.4%</a:t>
                      </a:r>
                    </a:p>
                  </a:txBody>
                  <a:tcPr marL="7526" marR="7526" marT="7526"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zh-TW" altLang="en-US" sz="1400" b="1" i="0" u="none" strike="noStrike">
                          <a:solidFill>
                            <a:srgbClr val="000000"/>
                          </a:solidFill>
                          <a:latin typeface="新細明體"/>
                        </a:rPr>
                        <a:t>　</a:t>
                      </a:r>
                    </a:p>
                  </a:txBody>
                  <a:tcPr marL="7526" marR="7526" marT="7526" marB="0" anchor="ctr">
                    <a:lnL>
                      <a:noFill/>
                    </a:lnL>
                    <a:lnR>
                      <a:noFill/>
                    </a:lnR>
                    <a:lnT>
                      <a:noFill/>
                    </a:lnT>
                    <a:lnB>
                      <a:noFill/>
                    </a:lnB>
                    <a:solidFill>
                      <a:srgbClr val="FFFFFF"/>
                    </a:solidFill>
                  </a:tcPr>
                </a:tc>
                <a:tc>
                  <a:txBody>
                    <a:bodyPr/>
                    <a:lstStyle/>
                    <a:p>
                      <a:pPr algn="r" fontAlgn="ctr"/>
                      <a:r>
                        <a:rPr lang="en-US" altLang="zh-TW" sz="1400" b="1" i="0" u="none" strike="noStrike">
                          <a:solidFill>
                            <a:srgbClr val="000000"/>
                          </a:solidFill>
                          <a:latin typeface="新細明體"/>
                        </a:rPr>
                        <a:t>0 </a:t>
                      </a:r>
                    </a:p>
                  </a:txBody>
                  <a:tcPr marL="7526" marR="7526" marT="7526"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zh-TW" sz="1400" b="1" i="0" u="none" strike="noStrike">
                          <a:solidFill>
                            <a:srgbClr val="000000"/>
                          </a:solidFill>
                          <a:latin typeface="新細明體"/>
                        </a:rPr>
                        <a:t>0.0%</a:t>
                      </a:r>
                    </a:p>
                  </a:txBody>
                  <a:tcPr marL="7526" marR="7526" marT="7526"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zh-TW" altLang="en-US" sz="1400" b="1" i="0" u="none" strike="noStrike">
                          <a:solidFill>
                            <a:srgbClr val="000000"/>
                          </a:solidFill>
                          <a:latin typeface="新細明體"/>
                        </a:rPr>
                        <a:t>　</a:t>
                      </a:r>
                    </a:p>
                  </a:txBody>
                  <a:tcPr marL="7526" marR="7526" marT="7526" marB="0" anchor="ctr">
                    <a:lnL>
                      <a:noFill/>
                    </a:lnL>
                    <a:lnR>
                      <a:noFill/>
                    </a:lnR>
                    <a:lnT>
                      <a:noFill/>
                    </a:lnT>
                    <a:lnB>
                      <a:noFill/>
                    </a:lnB>
                    <a:solidFill>
                      <a:srgbClr val="FFFFFF"/>
                    </a:solidFill>
                  </a:tcPr>
                </a:tc>
                <a:tc>
                  <a:txBody>
                    <a:bodyPr/>
                    <a:lstStyle/>
                    <a:p>
                      <a:pPr algn="r" fontAlgn="ctr"/>
                      <a:r>
                        <a:rPr lang="en-US" altLang="zh-TW" sz="1400" b="1" i="0" u="none" strike="noStrike">
                          <a:solidFill>
                            <a:srgbClr val="000000"/>
                          </a:solidFill>
                          <a:latin typeface="新細明體"/>
                        </a:rPr>
                        <a:t>-100.0%</a:t>
                      </a:r>
                    </a:p>
                  </a:txBody>
                  <a:tcPr marL="7526" marR="7526" marT="7526"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r>
              <a:tr h="301037">
                <a:tc>
                  <a:txBody>
                    <a:bodyPr/>
                    <a:lstStyle/>
                    <a:p>
                      <a:pPr algn="l" fontAlgn="ctr"/>
                      <a:r>
                        <a:rPr lang="zh-TW" altLang="en-US" sz="1400" b="1" i="0" u="none" strike="noStrike">
                          <a:solidFill>
                            <a:srgbClr val="000000"/>
                          </a:solidFill>
                          <a:latin typeface="新細明體"/>
                        </a:rPr>
                        <a:t>本期淨利（損）</a:t>
                      </a:r>
                    </a:p>
                  </a:txBody>
                  <a:tcPr marL="7526" marR="7526" marT="7526" marB="0" anchor="ctr">
                    <a:lnL>
                      <a:noFill/>
                    </a:lnL>
                    <a:lnR>
                      <a:noFill/>
                    </a:lnR>
                    <a:lnT>
                      <a:noFill/>
                    </a:lnT>
                    <a:lnB>
                      <a:noFill/>
                    </a:lnB>
                    <a:solidFill>
                      <a:srgbClr val="FFFFFF"/>
                    </a:solidFill>
                  </a:tcPr>
                </a:tc>
                <a:tc>
                  <a:txBody>
                    <a:bodyPr/>
                    <a:lstStyle/>
                    <a:p>
                      <a:pPr algn="l" fontAlgn="ctr"/>
                      <a:r>
                        <a:rPr lang="zh-TW" altLang="en-US" sz="1400" b="1" i="0" u="none" strike="noStrike">
                          <a:solidFill>
                            <a:srgbClr val="000000"/>
                          </a:solidFill>
                          <a:latin typeface="新細明體"/>
                        </a:rPr>
                        <a:t>　</a:t>
                      </a:r>
                    </a:p>
                  </a:txBody>
                  <a:tcPr marL="7526" marR="7526" marT="7526" marB="0" anchor="ctr">
                    <a:lnL>
                      <a:noFill/>
                    </a:lnL>
                    <a:lnR>
                      <a:noFill/>
                    </a:lnR>
                    <a:lnT>
                      <a:noFill/>
                    </a:lnT>
                    <a:lnB>
                      <a:noFill/>
                    </a:lnB>
                    <a:solidFill>
                      <a:srgbClr val="FFFFFF"/>
                    </a:solidFill>
                  </a:tcPr>
                </a:tc>
                <a:tc>
                  <a:txBody>
                    <a:bodyPr/>
                    <a:lstStyle/>
                    <a:p>
                      <a:pPr algn="r" fontAlgn="ctr"/>
                      <a:r>
                        <a:rPr lang="en-US" altLang="zh-TW" sz="1400" b="1" i="0" u="none" strike="noStrike">
                          <a:solidFill>
                            <a:srgbClr val="000000"/>
                          </a:solidFill>
                          <a:latin typeface="新細明體"/>
                        </a:rPr>
                        <a:t>29,849 </a:t>
                      </a:r>
                    </a:p>
                  </a:txBody>
                  <a:tcPr marL="7526" marR="7526" marT="752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zh-TW" sz="1400" b="1" i="0" u="none" strike="noStrike">
                          <a:solidFill>
                            <a:srgbClr val="000000"/>
                          </a:solidFill>
                          <a:latin typeface="新細明體"/>
                        </a:rPr>
                        <a:t>1.1%</a:t>
                      </a:r>
                    </a:p>
                  </a:txBody>
                  <a:tcPr marL="7526" marR="7526" marT="752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zh-TW" altLang="en-US" sz="1400" b="1" i="0" u="none" strike="noStrike">
                          <a:solidFill>
                            <a:srgbClr val="000000"/>
                          </a:solidFill>
                          <a:latin typeface="新細明體"/>
                        </a:rPr>
                        <a:t>　</a:t>
                      </a:r>
                    </a:p>
                  </a:txBody>
                  <a:tcPr marL="7526" marR="7526" marT="7526" marB="0" anchor="ctr">
                    <a:lnL>
                      <a:noFill/>
                    </a:lnL>
                    <a:lnR>
                      <a:noFill/>
                    </a:lnR>
                    <a:lnT>
                      <a:noFill/>
                    </a:lnT>
                    <a:lnB>
                      <a:noFill/>
                    </a:lnB>
                    <a:solidFill>
                      <a:srgbClr val="FFFFFF"/>
                    </a:solidFill>
                  </a:tcPr>
                </a:tc>
                <a:tc>
                  <a:txBody>
                    <a:bodyPr/>
                    <a:lstStyle/>
                    <a:p>
                      <a:pPr algn="r" fontAlgn="ctr"/>
                      <a:r>
                        <a:rPr lang="en-US" altLang="zh-TW" sz="1400" b="1" i="0" u="none" strike="noStrike">
                          <a:solidFill>
                            <a:srgbClr val="000000"/>
                          </a:solidFill>
                          <a:latin typeface="新細明體"/>
                        </a:rPr>
                        <a:t>(118,894)</a:t>
                      </a:r>
                    </a:p>
                  </a:txBody>
                  <a:tcPr marL="7526" marR="7526" marT="752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zh-TW" sz="1400" b="1" i="0" u="none" strike="noStrike">
                          <a:solidFill>
                            <a:srgbClr val="000000"/>
                          </a:solidFill>
                          <a:latin typeface="新細明體"/>
                        </a:rPr>
                        <a:t>-4.7%</a:t>
                      </a:r>
                    </a:p>
                  </a:txBody>
                  <a:tcPr marL="7526" marR="7526" marT="752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zh-TW" altLang="en-US" sz="1400" b="1" i="0" u="none" strike="noStrike">
                          <a:solidFill>
                            <a:srgbClr val="000000"/>
                          </a:solidFill>
                          <a:latin typeface="新細明體"/>
                        </a:rPr>
                        <a:t>　</a:t>
                      </a:r>
                    </a:p>
                  </a:txBody>
                  <a:tcPr marL="7526" marR="7526" marT="7526" marB="0" anchor="ctr">
                    <a:lnL>
                      <a:noFill/>
                    </a:lnL>
                    <a:lnR>
                      <a:noFill/>
                    </a:lnR>
                    <a:lnT>
                      <a:noFill/>
                    </a:lnT>
                    <a:lnB>
                      <a:noFill/>
                    </a:lnB>
                    <a:solidFill>
                      <a:srgbClr val="FFFFFF"/>
                    </a:solidFill>
                  </a:tcPr>
                </a:tc>
                <a:tc>
                  <a:txBody>
                    <a:bodyPr/>
                    <a:lstStyle/>
                    <a:p>
                      <a:pPr algn="r" fontAlgn="ctr"/>
                      <a:r>
                        <a:rPr lang="en-US" altLang="zh-TW" sz="1400" b="1" i="0" u="none" strike="noStrike">
                          <a:solidFill>
                            <a:srgbClr val="000000"/>
                          </a:solidFill>
                          <a:latin typeface="新細明體"/>
                        </a:rPr>
                        <a:t>-498.3%</a:t>
                      </a:r>
                    </a:p>
                  </a:txBody>
                  <a:tcPr marL="7526" marR="7526" marT="752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01037">
                <a:tc>
                  <a:txBody>
                    <a:bodyPr/>
                    <a:lstStyle/>
                    <a:p>
                      <a:pPr algn="l" fontAlgn="ctr"/>
                      <a:r>
                        <a:rPr lang="zh-TW" altLang="en-US" sz="1400" b="1" i="0" u="none" strike="noStrike">
                          <a:solidFill>
                            <a:srgbClr val="000000"/>
                          </a:solidFill>
                          <a:latin typeface="新細明體"/>
                        </a:rPr>
                        <a:t>淨利歸屬於本公司業主</a:t>
                      </a:r>
                    </a:p>
                  </a:txBody>
                  <a:tcPr marL="7526" marR="7526" marT="7526" marB="0" anchor="ctr">
                    <a:lnL>
                      <a:noFill/>
                    </a:lnL>
                    <a:lnR>
                      <a:noFill/>
                    </a:lnR>
                    <a:lnT>
                      <a:noFill/>
                    </a:lnT>
                    <a:lnB>
                      <a:noFill/>
                    </a:lnB>
                    <a:solidFill>
                      <a:srgbClr val="DBEEF3"/>
                    </a:solidFill>
                  </a:tcPr>
                </a:tc>
                <a:tc>
                  <a:txBody>
                    <a:bodyPr/>
                    <a:lstStyle/>
                    <a:p>
                      <a:pPr algn="l" fontAlgn="ctr"/>
                      <a:r>
                        <a:rPr lang="zh-TW" altLang="en-US" sz="1400" b="1" i="0" u="none" strike="noStrike">
                          <a:solidFill>
                            <a:srgbClr val="000000"/>
                          </a:solidFill>
                          <a:latin typeface="新細明體"/>
                        </a:rPr>
                        <a:t>　</a:t>
                      </a:r>
                    </a:p>
                  </a:txBody>
                  <a:tcPr marL="7526" marR="7526" marT="7526" marB="0" anchor="ctr">
                    <a:lnL>
                      <a:noFill/>
                    </a:lnL>
                    <a:lnR>
                      <a:noFill/>
                    </a:lnR>
                    <a:lnT>
                      <a:noFill/>
                    </a:lnT>
                    <a:lnB>
                      <a:noFill/>
                    </a:lnB>
                    <a:solidFill>
                      <a:srgbClr val="DBEEF3"/>
                    </a:solidFill>
                  </a:tcPr>
                </a:tc>
                <a:tc>
                  <a:txBody>
                    <a:bodyPr/>
                    <a:lstStyle/>
                    <a:p>
                      <a:pPr algn="r" fontAlgn="ctr"/>
                      <a:r>
                        <a:rPr lang="en-US" altLang="zh-TW" sz="1400" b="1" i="0" u="none" strike="noStrike">
                          <a:solidFill>
                            <a:srgbClr val="000000"/>
                          </a:solidFill>
                          <a:latin typeface="新細明體"/>
                        </a:rPr>
                        <a:t>(20,896)</a:t>
                      </a:r>
                    </a:p>
                  </a:txBody>
                  <a:tcPr marL="7526" marR="7526" marT="7526"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DBEEF3"/>
                    </a:solidFill>
                  </a:tcPr>
                </a:tc>
                <a:tc>
                  <a:txBody>
                    <a:bodyPr/>
                    <a:lstStyle/>
                    <a:p>
                      <a:pPr algn="r" fontAlgn="ctr"/>
                      <a:r>
                        <a:rPr lang="en-US" altLang="zh-TW" sz="1400" b="1" i="0" u="none" strike="noStrike">
                          <a:solidFill>
                            <a:srgbClr val="000000"/>
                          </a:solidFill>
                          <a:latin typeface="新細明體"/>
                        </a:rPr>
                        <a:t>-0.8%</a:t>
                      </a:r>
                    </a:p>
                  </a:txBody>
                  <a:tcPr marL="7526" marR="7526" marT="7526" marB="0" anchor="ctr">
                    <a:lnL>
                      <a:noFill/>
                    </a:lnL>
                    <a:lnR>
                      <a:noFill/>
                    </a:lnR>
                    <a:lnT w="6350" cap="flat" cmpd="sng" algn="ctr">
                      <a:solidFill>
                        <a:srgbClr val="000000"/>
                      </a:solidFill>
                      <a:prstDash val="solid"/>
                      <a:round/>
                      <a:headEnd type="none" w="med" len="med"/>
                      <a:tailEnd type="none" w="med" len="med"/>
                    </a:lnT>
                    <a:lnB>
                      <a:noFill/>
                    </a:lnB>
                    <a:solidFill>
                      <a:srgbClr val="DBEEF3"/>
                    </a:solidFill>
                  </a:tcPr>
                </a:tc>
                <a:tc>
                  <a:txBody>
                    <a:bodyPr/>
                    <a:lstStyle/>
                    <a:p>
                      <a:pPr algn="l" fontAlgn="ctr"/>
                      <a:r>
                        <a:rPr lang="zh-TW" altLang="en-US" sz="1400" b="1" i="0" u="none" strike="noStrike">
                          <a:solidFill>
                            <a:srgbClr val="000000"/>
                          </a:solidFill>
                          <a:latin typeface="新細明體"/>
                        </a:rPr>
                        <a:t>　</a:t>
                      </a:r>
                    </a:p>
                  </a:txBody>
                  <a:tcPr marL="7526" marR="7526" marT="7526" marB="0" anchor="ctr">
                    <a:lnL>
                      <a:noFill/>
                    </a:lnL>
                    <a:lnR>
                      <a:noFill/>
                    </a:lnR>
                    <a:lnT>
                      <a:noFill/>
                    </a:lnT>
                    <a:lnB>
                      <a:noFill/>
                    </a:lnB>
                    <a:solidFill>
                      <a:srgbClr val="DBEEF3"/>
                    </a:solidFill>
                  </a:tcPr>
                </a:tc>
                <a:tc>
                  <a:txBody>
                    <a:bodyPr/>
                    <a:lstStyle/>
                    <a:p>
                      <a:pPr algn="r" fontAlgn="ctr"/>
                      <a:r>
                        <a:rPr lang="en-US" altLang="zh-TW" sz="1400" b="1" i="0" u="none" strike="noStrike">
                          <a:solidFill>
                            <a:srgbClr val="000000"/>
                          </a:solidFill>
                          <a:latin typeface="新細明體"/>
                        </a:rPr>
                        <a:t>(115,868)</a:t>
                      </a:r>
                    </a:p>
                  </a:txBody>
                  <a:tcPr marL="7526" marR="7526" marT="7526"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DBEEF3"/>
                    </a:solidFill>
                  </a:tcPr>
                </a:tc>
                <a:tc>
                  <a:txBody>
                    <a:bodyPr/>
                    <a:lstStyle/>
                    <a:p>
                      <a:pPr algn="r" fontAlgn="ctr"/>
                      <a:r>
                        <a:rPr lang="en-US" altLang="zh-TW" sz="1400" b="1" i="0" u="none" strike="noStrike">
                          <a:solidFill>
                            <a:srgbClr val="000000"/>
                          </a:solidFill>
                          <a:latin typeface="新細明體"/>
                        </a:rPr>
                        <a:t>-4.6%</a:t>
                      </a:r>
                    </a:p>
                  </a:txBody>
                  <a:tcPr marL="7526" marR="7526" marT="7526" marB="0" anchor="ctr">
                    <a:lnL>
                      <a:noFill/>
                    </a:lnL>
                    <a:lnR>
                      <a:noFill/>
                    </a:lnR>
                    <a:lnT w="6350" cap="flat" cmpd="sng" algn="ctr">
                      <a:solidFill>
                        <a:srgbClr val="000000"/>
                      </a:solidFill>
                      <a:prstDash val="solid"/>
                      <a:round/>
                      <a:headEnd type="none" w="med" len="med"/>
                      <a:tailEnd type="none" w="med" len="med"/>
                    </a:lnT>
                    <a:lnB>
                      <a:noFill/>
                    </a:lnB>
                    <a:solidFill>
                      <a:srgbClr val="DBEEF3"/>
                    </a:solidFill>
                  </a:tcPr>
                </a:tc>
                <a:tc>
                  <a:txBody>
                    <a:bodyPr/>
                    <a:lstStyle/>
                    <a:p>
                      <a:pPr algn="l" fontAlgn="ctr"/>
                      <a:r>
                        <a:rPr lang="zh-TW" altLang="en-US" sz="1400" b="1" i="0" u="none" strike="noStrike">
                          <a:solidFill>
                            <a:srgbClr val="000000"/>
                          </a:solidFill>
                          <a:latin typeface="新細明體"/>
                        </a:rPr>
                        <a:t>　</a:t>
                      </a:r>
                    </a:p>
                  </a:txBody>
                  <a:tcPr marL="7526" marR="7526" marT="7526" marB="0" anchor="ctr">
                    <a:lnL>
                      <a:noFill/>
                    </a:lnL>
                    <a:lnR>
                      <a:noFill/>
                    </a:lnR>
                    <a:lnT>
                      <a:noFill/>
                    </a:lnT>
                    <a:lnB>
                      <a:noFill/>
                    </a:lnB>
                    <a:solidFill>
                      <a:srgbClr val="DBEEF3"/>
                    </a:solidFill>
                  </a:tcPr>
                </a:tc>
                <a:tc>
                  <a:txBody>
                    <a:bodyPr/>
                    <a:lstStyle/>
                    <a:p>
                      <a:pPr algn="r" fontAlgn="ctr"/>
                      <a:r>
                        <a:rPr lang="en-US" altLang="zh-TW" sz="1400" b="1" i="0" u="none" strike="noStrike">
                          <a:solidFill>
                            <a:srgbClr val="000000"/>
                          </a:solidFill>
                          <a:latin typeface="新細明體"/>
                        </a:rPr>
                        <a:t>454.5%</a:t>
                      </a:r>
                    </a:p>
                  </a:txBody>
                  <a:tcPr marL="7526" marR="7526" marT="7526" marB="0" anchor="ctr">
                    <a:lnL>
                      <a:noFill/>
                    </a:lnL>
                    <a:lnR>
                      <a:noFill/>
                    </a:lnR>
                    <a:lnT w="6350" cap="flat" cmpd="sng" algn="ctr">
                      <a:solidFill>
                        <a:srgbClr val="000000"/>
                      </a:solidFill>
                      <a:prstDash val="solid"/>
                      <a:round/>
                      <a:headEnd type="none" w="med" len="med"/>
                      <a:tailEnd type="none" w="med" len="med"/>
                    </a:lnT>
                    <a:lnB>
                      <a:noFill/>
                    </a:lnB>
                    <a:solidFill>
                      <a:srgbClr val="DBEEF3"/>
                    </a:solidFill>
                  </a:tcPr>
                </a:tc>
              </a:tr>
              <a:tr h="301037">
                <a:tc>
                  <a:txBody>
                    <a:bodyPr/>
                    <a:lstStyle/>
                    <a:p>
                      <a:pPr algn="l" fontAlgn="ctr"/>
                      <a:r>
                        <a:rPr lang="en-US" sz="1400" b="1" i="0" u="none" strike="noStrike">
                          <a:solidFill>
                            <a:srgbClr val="000000"/>
                          </a:solidFill>
                          <a:latin typeface="新細明體"/>
                        </a:rPr>
                        <a:t>EPS</a:t>
                      </a:r>
                    </a:p>
                  </a:txBody>
                  <a:tcPr marL="7526" marR="7526" marT="7526" marB="0" anchor="ctr">
                    <a:lnL>
                      <a:noFill/>
                    </a:lnL>
                    <a:lnR>
                      <a:noFill/>
                    </a:lnR>
                    <a:lnT>
                      <a:noFill/>
                    </a:lnT>
                    <a:lnB>
                      <a:noFill/>
                    </a:lnB>
                    <a:solidFill>
                      <a:srgbClr val="FFFFFF"/>
                    </a:solidFill>
                  </a:tcPr>
                </a:tc>
                <a:tc>
                  <a:txBody>
                    <a:bodyPr/>
                    <a:lstStyle/>
                    <a:p>
                      <a:pPr algn="l" fontAlgn="ctr"/>
                      <a:r>
                        <a:rPr lang="zh-TW" altLang="en-US" sz="1400" b="1" i="0" u="none" strike="noStrike">
                          <a:solidFill>
                            <a:srgbClr val="000000"/>
                          </a:solidFill>
                          <a:latin typeface="新細明體"/>
                        </a:rPr>
                        <a:t>　</a:t>
                      </a:r>
                    </a:p>
                  </a:txBody>
                  <a:tcPr marL="7526" marR="7526" marT="7526" marB="0" anchor="ctr">
                    <a:lnL>
                      <a:noFill/>
                    </a:lnL>
                    <a:lnR>
                      <a:noFill/>
                    </a:lnR>
                    <a:lnT>
                      <a:noFill/>
                    </a:lnT>
                    <a:lnB>
                      <a:noFill/>
                    </a:lnB>
                    <a:solidFill>
                      <a:srgbClr val="FFFFFF"/>
                    </a:solidFill>
                  </a:tcPr>
                </a:tc>
                <a:tc>
                  <a:txBody>
                    <a:bodyPr/>
                    <a:lstStyle/>
                    <a:p>
                      <a:pPr algn="r" fontAlgn="ctr"/>
                      <a:r>
                        <a:rPr lang="en-US" altLang="zh-TW" sz="1400" b="1" i="0" u="none" strike="noStrike">
                          <a:solidFill>
                            <a:srgbClr val="000000"/>
                          </a:solidFill>
                          <a:latin typeface="新細明體"/>
                        </a:rPr>
                        <a:t>(0.13)</a:t>
                      </a:r>
                    </a:p>
                  </a:txBody>
                  <a:tcPr marL="7526" marR="7526" marT="7526"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l" fontAlgn="ctr"/>
                      <a:r>
                        <a:rPr lang="zh-TW" altLang="en-US" sz="1400" b="1" i="0" u="none" strike="noStrike">
                          <a:solidFill>
                            <a:srgbClr val="000000"/>
                          </a:solidFill>
                          <a:latin typeface="新細明體"/>
                        </a:rPr>
                        <a:t>　</a:t>
                      </a:r>
                    </a:p>
                  </a:txBody>
                  <a:tcPr marL="7526" marR="7526" marT="7526" marB="0" anchor="ctr">
                    <a:lnL>
                      <a:noFill/>
                    </a:lnL>
                    <a:lnR>
                      <a:noFill/>
                    </a:lnR>
                    <a:lnT>
                      <a:noFill/>
                    </a:lnT>
                    <a:lnB>
                      <a:noFill/>
                    </a:lnB>
                    <a:solidFill>
                      <a:srgbClr val="FFFFFF"/>
                    </a:solidFill>
                  </a:tcPr>
                </a:tc>
                <a:tc>
                  <a:txBody>
                    <a:bodyPr/>
                    <a:lstStyle/>
                    <a:p>
                      <a:pPr algn="l" fontAlgn="ctr"/>
                      <a:r>
                        <a:rPr lang="zh-TW" altLang="en-US" sz="1400" b="1" i="0" u="none" strike="noStrike">
                          <a:solidFill>
                            <a:srgbClr val="000000"/>
                          </a:solidFill>
                          <a:latin typeface="新細明體"/>
                        </a:rPr>
                        <a:t>　</a:t>
                      </a:r>
                    </a:p>
                  </a:txBody>
                  <a:tcPr marL="7526" marR="7526" marT="7526" marB="0" anchor="ctr">
                    <a:lnL>
                      <a:noFill/>
                    </a:lnL>
                    <a:lnR>
                      <a:noFill/>
                    </a:lnR>
                    <a:lnT>
                      <a:noFill/>
                    </a:lnT>
                    <a:lnB>
                      <a:noFill/>
                    </a:lnB>
                    <a:solidFill>
                      <a:srgbClr val="FFFFFF"/>
                    </a:solidFill>
                  </a:tcPr>
                </a:tc>
                <a:tc>
                  <a:txBody>
                    <a:bodyPr/>
                    <a:lstStyle/>
                    <a:p>
                      <a:pPr algn="r" fontAlgn="ctr"/>
                      <a:r>
                        <a:rPr lang="en-US" altLang="zh-TW" sz="1400" b="1" i="0" u="none" strike="noStrike">
                          <a:solidFill>
                            <a:srgbClr val="000000"/>
                          </a:solidFill>
                          <a:latin typeface="新細明體"/>
                        </a:rPr>
                        <a:t>(0.71)</a:t>
                      </a:r>
                    </a:p>
                  </a:txBody>
                  <a:tcPr marL="7526" marR="7526" marT="7526"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l" fontAlgn="ctr"/>
                      <a:r>
                        <a:rPr lang="zh-TW" altLang="en-US" sz="1400" b="1" i="0" u="none" strike="noStrike">
                          <a:solidFill>
                            <a:srgbClr val="000000"/>
                          </a:solidFill>
                          <a:latin typeface="新細明體"/>
                        </a:rPr>
                        <a:t>　</a:t>
                      </a:r>
                    </a:p>
                  </a:txBody>
                  <a:tcPr marL="7526" marR="7526" marT="7526" marB="0" anchor="ctr">
                    <a:lnL>
                      <a:noFill/>
                    </a:lnL>
                    <a:lnR>
                      <a:noFill/>
                    </a:lnR>
                    <a:lnT>
                      <a:noFill/>
                    </a:lnT>
                    <a:lnB>
                      <a:noFill/>
                    </a:lnB>
                    <a:solidFill>
                      <a:srgbClr val="FFFFFF"/>
                    </a:solidFill>
                  </a:tcPr>
                </a:tc>
                <a:tc>
                  <a:txBody>
                    <a:bodyPr/>
                    <a:lstStyle/>
                    <a:p>
                      <a:pPr algn="l" fontAlgn="ctr"/>
                      <a:r>
                        <a:rPr lang="zh-TW" altLang="en-US" sz="1400" b="1" i="0" u="none" strike="noStrike">
                          <a:solidFill>
                            <a:srgbClr val="000000"/>
                          </a:solidFill>
                          <a:latin typeface="新細明體"/>
                        </a:rPr>
                        <a:t>　</a:t>
                      </a:r>
                    </a:p>
                  </a:txBody>
                  <a:tcPr marL="7526" marR="7526" marT="7526" marB="0" anchor="ctr">
                    <a:lnL>
                      <a:noFill/>
                    </a:lnL>
                    <a:lnR>
                      <a:noFill/>
                    </a:lnR>
                    <a:lnT>
                      <a:noFill/>
                    </a:lnT>
                    <a:lnB>
                      <a:noFill/>
                    </a:lnB>
                    <a:solidFill>
                      <a:srgbClr val="FFFFFF"/>
                    </a:solidFill>
                  </a:tcPr>
                </a:tc>
                <a:tc>
                  <a:txBody>
                    <a:bodyPr/>
                    <a:lstStyle/>
                    <a:p>
                      <a:pPr algn="l" fontAlgn="ctr"/>
                      <a:r>
                        <a:rPr lang="zh-TW" altLang="en-US" sz="1400" b="1" i="0" u="none" strike="noStrike" dirty="0">
                          <a:solidFill>
                            <a:srgbClr val="000000"/>
                          </a:solidFill>
                          <a:latin typeface="新細明體"/>
                        </a:rPr>
                        <a:t>　</a:t>
                      </a:r>
                    </a:p>
                  </a:txBody>
                  <a:tcPr marL="7526" marR="7526" marT="7526" marB="0" anchor="ctr">
                    <a:lnL>
                      <a:noFill/>
                    </a:lnL>
                    <a:lnR>
                      <a:noFill/>
                    </a:lnR>
                    <a:lnT>
                      <a:noFill/>
                    </a:lnT>
                    <a:lnB>
                      <a:noFill/>
                    </a:lnB>
                    <a:solidFill>
                      <a:srgbClr val="FFFFFF"/>
                    </a:solidFill>
                  </a:tcPr>
                </a:tc>
              </a:tr>
            </a:tbl>
          </a:graphicData>
        </a:graphic>
      </p:graphicFrame>
    </p:spTree>
    <p:extLst>
      <p:ext uri="{BB962C8B-B14F-4D97-AF65-F5344CB8AC3E}">
        <p14:creationId xmlns="" xmlns:p14="http://schemas.microsoft.com/office/powerpoint/2010/main" val="345796212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92">
      <a:dk1>
        <a:sysClr val="windowText" lastClr="000000"/>
      </a:dk1>
      <a:lt1>
        <a:sysClr val="window" lastClr="FFFFFF"/>
      </a:lt1>
      <a:dk2>
        <a:srgbClr val="005482"/>
      </a:dk2>
      <a:lt2>
        <a:srgbClr val="7D8287"/>
      </a:lt2>
      <a:accent1>
        <a:srgbClr val="5FA955"/>
      </a:accent1>
      <a:accent2>
        <a:srgbClr val="00ABB9"/>
      </a:accent2>
      <a:accent3>
        <a:srgbClr val="B2D235"/>
      </a:accent3>
      <a:accent4>
        <a:srgbClr val="FFB900"/>
      </a:accent4>
      <a:accent5>
        <a:srgbClr val="FA4655"/>
      </a:accent5>
      <a:accent6>
        <a:srgbClr val="A596D2"/>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11858</TotalTime>
  <Words>1000</Words>
  <Application>Microsoft Office PowerPoint</Application>
  <PresentationFormat>自訂</PresentationFormat>
  <Paragraphs>339</Paragraphs>
  <Slides>11</Slides>
  <Notes>0</Notes>
  <HiddenSlides>0</HiddenSlides>
  <MMClips>0</MMClips>
  <ScaleCrop>false</ScaleCrop>
  <HeadingPairs>
    <vt:vector size="4" baseType="variant">
      <vt:variant>
        <vt:lpstr>佈景主題</vt:lpstr>
      </vt:variant>
      <vt:variant>
        <vt:i4>1</vt:i4>
      </vt:variant>
      <vt:variant>
        <vt:lpstr>投影片標題</vt:lpstr>
      </vt:variant>
      <vt:variant>
        <vt:i4>11</vt:i4>
      </vt:variant>
    </vt:vector>
  </HeadingPairs>
  <TitlesOfParts>
    <vt:vector size="12" baseType="lpstr">
      <vt:lpstr>Office Theme</vt:lpstr>
      <vt:lpstr>投影片 1</vt:lpstr>
      <vt:lpstr>目錄 CONTENT</vt:lpstr>
      <vt:lpstr>免責聲明  Disclaimer</vt:lpstr>
      <vt:lpstr>投影片 4</vt:lpstr>
      <vt:lpstr>投影片 5</vt:lpstr>
      <vt:lpstr>投影片 6</vt:lpstr>
      <vt:lpstr>投影片 7</vt:lpstr>
      <vt:lpstr>投影片 8</vt:lpstr>
      <vt:lpstr>投影片 9</vt:lpstr>
      <vt:lpstr>投影片 10</vt:lpstr>
      <vt:lpstr>投影片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KINKO R&amp;D</dc:creator>
  <cp:lastModifiedBy>mickey</cp:lastModifiedBy>
  <cp:revision>1567</cp:revision>
  <dcterms:created xsi:type="dcterms:W3CDTF">2017-09-28T05:04:55Z</dcterms:created>
  <dcterms:modified xsi:type="dcterms:W3CDTF">2019-11-20T03:10:01Z</dcterms:modified>
</cp:coreProperties>
</file>